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56" r:id="rId2"/>
    <p:sldId id="260" r:id="rId3"/>
    <p:sldId id="298" r:id="rId4"/>
    <p:sldId id="299" r:id="rId5"/>
    <p:sldId id="300" r:id="rId6"/>
    <p:sldId id="358" r:id="rId7"/>
    <p:sldId id="301" r:id="rId8"/>
    <p:sldId id="386" r:id="rId9"/>
    <p:sldId id="359" r:id="rId10"/>
    <p:sldId id="324" r:id="rId11"/>
    <p:sldId id="349" r:id="rId12"/>
    <p:sldId id="350" r:id="rId13"/>
    <p:sldId id="351" r:id="rId14"/>
    <p:sldId id="325" r:id="rId15"/>
    <p:sldId id="387" r:id="rId16"/>
    <p:sldId id="376" r:id="rId17"/>
    <p:sldId id="326" r:id="rId18"/>
    <p:sldId id="377" r:id="rId19"/>
    <p:sldId id="327" r:id="rId20"/>
    <p:sldId id="356" r:id="rId21"/>
    <p:sldId id="388" r:id="rId22"/>
    <p:sldId id="328" r:id="rId23"/>
    <p:sldId id="353" r:id="rId24"/>
    <p:sldId id="354" r:id="rId25"/>
    <p:sldId id="357" r:id="rId26"/>
    <p:sldId id="367" r:id="rId27"/>
    <p:sldId id="384" r:id="rId28"/>
    <p:sldId id="368" r:id="rId29"/>
    <p:sldId id="364" r:id="rId30"/>
    <p:sldId id="365" r:id="rId31"/>
    <p:sldId id="366" r:id="rId32"/>
    <p:sldId id="378" r:id="rId33"/>
    <p:sldId id="389" r:id="rId34"/>
    <p:sldId id="375" r:id="rId35"/>
    <p:sldId id="396" r:id="rId36"/>
    <p:sldId id="398" r:id="rId37"/>
    <p:sldId id="399" r:id="rId38"/>
    <p:sldId id="379" r:id="rId39"/>
    <p:sldId id="380" r:id="rId40"/>
    <p:sldId id="400" r:id="rId41"/>
    <p:sldId id="401" r:id="rId42"/>
    <p:sldId id="402" r:id="rId43"/>
    <p:sldId id="338" r:id="rId44"/>
    <p:sldId id="381" r:id="rId45"/>
    <p:sldId id="403" r:id="rId46"/>
    <p:sldId id="404" r:id="rId47"/>
    <p:sldId id="405" r:id="rId48"/>
    <p:sldId id="372" r:id="rId49"/>
    <p:sldId id="407" r:id="rId50"/>
    <p:sldId id="382" r:id="rId51"/>
    <p:sldId id="414" r:id="rId52"/>
    <p:sldId id="374" r:id="rId53"/>
    <p:sldId id="383" r:id="rId54"/>
    <p:sldId id="411" r:id="rId55"/>
    <p:sldId id="412" r:id="rId56"/>
    <p:sldId id="415" r:id="rId57"/>
    <p:sldId id="370" r:id="rId58"/>
    <p:sldId id="390" r:id="rId59"/>
    <p:sldId id="418" r:id="rId60"/>
    <p:sldId id="417" r:id="rId61"/>
    <p:sldId id="416" r:id="rId62"/>
    <p:sldId id="393" r:id="rId63"/>
    <p:sldId id="330" r:id="rId64"/>
    <p:sldId id="331" r:id="rId65"/>
    <p:sldId id="334" r:id="rId66"/>
    <p:sldId id="394" r:id="rId67"/>
    <p:sldId id="419" r:id="rId68"/>
    <p:sldId id="420" r:id="rId69"/>
    <p:sldId id="421" r:id="rId70"/>
    <p:sldId id="422" r:id="rId71"/>
    <p:sldId id="424" r:id="rId72"/>
    <p:sldId id="425" r:id="rId73"/>
    <p:sldId id="426" r:id="rId74"/>
    <p:sldId id="427" r:id="rId75"/>
    <p:sldId id="428" r:id="rId76"/>
    <p:sldId id="332" r:id="rId77"/>
    <p:sldId id="392" r:id="rId78"/>
    <p:sldId id="333" r:id="rId79"/>
    <p:sldId id="430" r:id="rId80"/>
    <p:sldId id="391" r:id="rId81"/>
    <p:sldId id="361" r:id="rId82"/>
    <p:sldId id="362" r:id="rId83"/>
    <p:sldId id="363" r:id="rId84"/>
    <p:sldId id="429" r:id="rId85"/>
    <p:sldId id="395" r:id="rId86"/>
  </p:sldIdLst>
  <p:sldSz cx="9144000" cy="5143500" type="screen16x9"/>
  <p:notesSz cx="6858000" cy="9144000"/>
  <p:embeddedFontLst>
    <p:embeddedFont>
      <p:font typeface="Catamaran Light" panose="020B0604020202020204" charset="0"/>
      <p:regular r:id="rId88"/>
      <p:bold r:id="rId89"/>
    </p:embeddedFont>
    <p:embeddedFont>
      <p:font typeface="Livvic" pitchFamily="2"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872775-7719-44D7-B71C-9FAFAE972A96}">
  <a:tblStyle styleId="{10872775-7719-44D7-B71C-9FAFAE972A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1" autoAdjust="0"/>
    <p:restoredTop sz="94660"/>
  </p:normalViewPr>
  <p:slideViewPr>
    <p:cSldViewPr snapToGrid="0">
      <p:cViewPr varScale="1">
        <p:scale>
          <a:sx n="146" d="100"/>
          <a:sy n="146" d="100"/>
        </p:scale>
        <p:origin x="16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9EBC142-1C88-7512-0ED0-1D4EEF30D11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86A423E-42E4-6DF4-FDBA-BC1DB244F0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715010F-C3F1-9220-62DC-C3553984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38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7B2C8597-A883-17A2-110F-2EC4C391163F}"/>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9DC13746-EFE0-2A6B-1376-E9838C2C6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BAF95D22-913F-8B51-4923-AF00C1EA96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933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857DE8E-A52C-32D0-1636-4F61ABFD4616}"/>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923E780-5742-488D-8208-A4E72F2A2C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E002666-272B-4FD2-9C67-3F0825FEE3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71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A70D1559-2B2B-6122-010A-6690E877042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B72AB7A-A03E-A23B-031F-84952C468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CE0C9F5-6C34-DE72-5E8D-AAE989801F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810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5F28222-780F-D3B0-8EB7-85139FF8364F}"/>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0DF5334D-D250-6C4C-EA3F-87B45C61AF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9EF9F4B-55C4-2114-7441-6A022747E8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1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57A73CF-3048-4E45-6ABA-08A6B4AE8C6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63E56679-88C1-931C-F460-75D2D1D1A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035D9BA-EC06-9EB6-A9F9-B618DCEBA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305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2924F071-89B3-7833-C08F-1ED1B84BA61C}"/>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FDF101CC-1AFC-A9CF-8E04-81AF965B3F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BBC1CEA5-54E0-2B95-C2D1-4ABB20611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35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F7AD535-4161-CB5A-1FAC-77D7888BFA0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A8746209-D264-C778-DF2E-DE99F9CB4A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B0238D08-02EF-6211-AE6F-2CF5E15BD2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695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2C065A59-67CB-7C13-6B82-5C485086B0D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77739D12-41EF-322D-A5BC-558C9A1C48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83E650C-DA48-679D-129C-53CA87C3E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789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087E2331-27E3-F403-9AD1-A07D3817CAE8}"/>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9F7B4E9-76B6-DAE4-EAC1-FBC2CB3761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9367B1BA-735B-C4A1-5212-B07B7A047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63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B1251CCC-646A-FF1E-04DE-FD6250DE9019}"/>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057588BF-1B20-D76C-78E4-7FF14F5845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3EE8CD10-7C03-84B9-F730-A9750AF374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041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BE9D5BA1-B10E-E1F4-84DD-7DFA8E11F9B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0329E7C4-C5A4-1A37-F661-EF391732C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B5856ADD-FA80-0EB0-EC2E-BFF8C898FC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808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45F6D107-4A6A-6D1A-C8D9-816465874398}"/>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2EA4A0B-F8B5-9F1B-0E10-F07605DBE9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01041F9A-DDB6-BE29-7BE5-2E79782B8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14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15FB385C-3B46-150C-C3E7-0F6F57C70A6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FD339BE-85BC-AAC5-3D68-1BB6488D60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200624D1-2229-94C4-C0C3-2392988268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7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1FFEBFF-D052-1495-4A9C-F4E15AAE1B8A}"/>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0B78E93-1DA8-161E-B022-FE9AF2135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4F540B7-92F0-A1B1-56E8-DC84AF0D7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443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30F963FD-2985-9DF0-A1B9-97BE2D4DB21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A9F5121F-C603-2001-0001-6BCACDD2FF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257CDAAC-847E-DC22-0EC2-926D5BE22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677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6C8531D-F3D7-3028-1441-8374D6543A0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A6E4DF85-F830-8562-970B-30F6A14F6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0458A47-CB4E-89B2-1243-9D6F7384BD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709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EC98275D-CB86-4B8E-97BF-FA3727EABFD7}"/>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963C608D-9EBA-24FC-9230-144B1DEFE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332D7F0C-3CA2-871A-0899-85C5C8A49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86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CC61FC4-8E40-31A8-A24A-A9A8AC1F0C1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5A5FFF7-EACC-5DBF-7242-ADE9763CE1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511F290-777C-0288-D48D-C111AC74D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485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3B5D6EEE-C639-1610-497B-4EA662DCDB6D}"/>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C4AFE71-19CB-EA37-9F49-5D1B3F0F2F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C77D450F-D42B-B319-121E-615B456BFA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74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E139F4EC-2093-F42D-3750-495B9E74E81D}"/>
            </a:ext>
          </a:extLst>
        </p:cNvPr>
        <p:cNvGrpSpPr/>
        <p:nvPr/>
      </p:nvGrpSpPr>
      <p:grpSpPr>
        <a:xfrm>
          <a:off x="0" y="0"/>
          <a:ext cx="0" cy="0"/>
          <a:chOff x="0" y="0"/>
          <a:chExt cx="0" cy="0"/>
        </a:xfrm>
      </p:grpSpPr>
      <p:sp>
        <p:nvSpPr>
          <p:cNvPr id="163" name="Google Shape;163;g5522eb7919_1_65:notes">
            <a:extLst>
              <a:ext uri="{FF2B5EF4-FFF2-40B4-BE49-F238E27FC236}">
                <a16:creationId xmlns:a16="http://schemas.microsoft.com/office/drawing/2014/main" id="{E70E9CD8-80EA-1139-A672-A746B8CA8F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a:extLst>
              <a:ext uri="{FF2B5EF4-FFF2-40B4-BE49-F238E27FC236}">
                <a16:creationId xmlns:a16="http://schemas.microsoft.com/office/drawing/2014/main" id="{299534FA-74D3-6BCF-6310-CE77B08678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E36B62B-E36A-6D85-0294-B422A9CD5D3B}"/>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FF01E28F-DDC4-7E07-69A6-CCDEBF6A4E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3A050779-AFCB-3A4F-9383-CB7F22868E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548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60129D51-9EF1-5557-296F-B0404523541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0330F31E-A9C2-F2EF-FAAF-1A0AFA587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E4C7A96B-3BA3-1867-A137-6934D60F91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677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8B9430B-C3AF-754B-8025-4B143231FE56}"/>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08416E88-AA7D-8B0F-8F5E-4D6425236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C8413337-35F3-4B6B-83F8-9A8DFDDB53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449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6BB9503D-4954-182E-9940-23198ECD4DA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ADADBBA-9FDE-6CC7-B552-78ED30F0F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E4E92EE-8191-2EF1-32BF-F207D928F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45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196FE69-73C5-4E64-720B-2A5747BB208B}"/>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B67F5F77-16CB-78F7-B1CF-F39457F262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E469438-FEF8-3C86-07AB-8D973695C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636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1110EB69-A277-0DDD-2E9C-6C88D0206706}"/>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FC5AC36B-8568-3B8E-E672-04E45B2F6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956F203-1AC4-5791-2237-916DD45E4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912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2E069F3C-15D3-E80F-5B64-6B3594EA420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6BBFC5B5-0E9F-302D-C86C-5B6DF98D7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E9A4A015-042C-21A3-B631-3603DC8B2A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641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5C1A0D2B-869A-A22D-5735-7B368198EF5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50B8481-FCCE-0DB1-98B4-CFDAEEA710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A8645FB-2249-CFE4-D6D1-273FD18849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131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3761F2A3-07B0-5179-6EA0-A3A0A623D8D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703BD8EA-7E2B-3ECD-21B6-9A2655AE15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C8CB184-45D4-3364-0E2C-253BD5CE04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363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2AFAAC4-AE24-D946-3A95-7AC2FE713FF2}"/>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DF81CA46-3AB9-DA55-031C-53734B40D3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86FE17C-BF50-8AD8-D43F-851AF0AD62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00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FF33363-5B75-7FDC-279C-4ACB82B4DF57}"/>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36C9D57-0DB6-A4A0-A6EB-949BB73A4F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05229B5D-A35E-3B71-57F3-7820099200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083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A26F2CBA-CD76-B243-5F12-7469C021BCD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6A5C2EAE-5D9F-BC5E-CC64-DDB1515709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3250D36-0646-1F4A-192F-C098A5F98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044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B453C7F7-876B-B1A3-585B-F27C32E9CC1B}"/>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975EB06B-2AA4-2402-7357-994890C293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D2B2F2E4-5491-5A62-D476-08CB54E978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314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1805046E-F2E0-5C4B-5916-1F7E79D6A6A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700B7EBE-4E6E-1C1F-D80C-AECCDD2CED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E8BF204-0541-7845-2A71-ADD54DF30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351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ECCD96D-B6F5-156B-C647-6BBCAFE8317C}"/>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B7A8962-C8AE-4088-CDC5-52F356BC63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0CE377F8-1917-FD86-CA68-E4E1994D2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239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092A0CE-83CC-C19B-DDB4-D1D9D4D2D68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B9AD7FBA-9017-9AC9-D01E-C62AAC4FC9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8B75D2FA-BC3B-E754-DC41-770232CFDC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183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BFC6EF2-C608-0D30-2F96-44137CBDAA74}"/>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6AFCC506-D3D7-7C3B-D83F-A8410AC38D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12423A00-A566-7128-79DC-860E717A5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192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45799FC3-1F11-9D70-562C-B09A0ADD46BD}"/>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7CD8FFAB-8421-AC7E-215F-570B6E898D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24230EC0-3F93-F603-53C5-2C1C1E455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595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0E7F3A2D-3DB4-7C2C-EC46-FAD5328E7C38}"/>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DD705AB7-4D7A-D334-671C-0D13586E82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8BF6888-E583-71A2-D3EA-C70517501B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05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EFBFFFF-9CBA-DDFA-CFEE-E0B56FF3731A}"/>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CA52AB49-3087-01E5-F434-483A3B0ACA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C9DCA793-AD51-6830-7B85-F002BC5FA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482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73D9D769-86E0-D61B-B1C3-FDEBB7F8E5A3}"/>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501BF678-E192-7241-0CAF-BC7AC43896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D2A785B0-9B75-9915-3441-DEB4A7DAF5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87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63170113-DC68-879D-AB5E-820231C34AF8}"/>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ACE491CD-D852-46FE-0FDD-8B675D9C6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0FA2308C-4638-6871-AFB8-67845D660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70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585003F8-4046-F276-467D-D11D81E7157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74B4702-8859-4BAD-C326-A27159AE3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A32C882-3D88-0B6E-FA28-D4ABD3149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052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5A4C3140-CCFE-2F28-8D36-032C147D8222}"/>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5861C8EE-9F89-D415-8AED-83830928D3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D2397035-E246-C55C-68D8-A131A0BA9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648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0C7A20EE-5EF9-FEC0-1C00-2CEC028154E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3989C26-2377-075D-FB5B-E915E63F02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DE6BDE25-EEAE-40DF-605F-4BDBAC0972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827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E00D3C5-C87A-012B-9B92-4A1FC5EA914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9F77740-2BF4-C330-7900-F0C124F88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5A65059-604E-5874-9A7A-C197EE05A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21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E5B7569-CEC3-200D-B9C0-C4802311C3AC}"/>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2720E65-DB4B-78C7-2A13-88446FF68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13FB665-79B3-9900-ACCE-7DB4F599F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100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1D1C3510-D29C-953F-2F06-CEB60FE2181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B095A1B-9A81-8709-525C-D237440743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DC1E459-CD0E-A508-6298-0F65D0516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80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35A19E9-EEB4-EF6B-ADD8-B39A6FBB064F}"/>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B2FAADCA-50DF-2BDD-4939-850558676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39545A8-0B6D-4695-A7D5-76EE07865B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125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DC89F85-E622-C7EC-7A8E-64A293D7834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C500D377-8A53-15B1-59E4-AE9B95A87B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D0BA865-47E8-E7E5-647B-E7A4D1A8A1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889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46DA20C-2A9E-F16A-2A67-EB78A5065212}"/>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43B78E1-A397-ACE1-57DC-E01F1F6C0A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4F27DD1-3306-1A27-FFD5-6065D988F6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567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46CC702F-6735-0264-BD6F-AD862BF0886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D7C02310-CFD4-1D88-D7D4-64B9144966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D2449EBB-BB78-DB22-2192-02B8931990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26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AB9695BD-817D-5352-1B55-4093958EF548}"/>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D43256B5-3462-DF07-86BD-9ED34C67BC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A86B717-75AB-298B-2277-868FA6DC9E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13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02213062-ABFA-9FA6-3FD8-627ECB1A478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688C8A9-62FE-6515-9B4D-AE1245C56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DE08B2F-34B5-D92E-B966-CA699506F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152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06900F2-F495-5552-F0A7-A048F4E6057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91202F03-BDBF-AC95-1317-46A8B31CED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BD6BBC6-C311-B63B-6817-4F46F9C994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672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3F6485B-AD35-5A7E-A87E-A8D49D1A70F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2D382BDE-376F-4486-C447-1AB66DAFB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9713A1D8-C1DA-B742-F1AE-D2E278247B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83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650EA17-7EB5-1B02-99E3-057694F2157B}"/>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C459973-5705-2793-5606-B83B23F5C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10908397-F5AE-D39A-4439-9DC69BEAA1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47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B1DE899-F5F6-7717-78EE-3D91BDCAC38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C3AA0E05-BD6C-B4D8-DE4A-665DD840F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457F0E82-C1F7-1022-BBB4-388B015A8E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8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4C6D2F42-55E7-746B-0B56-2E13684BE6F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CE419026-D068-1AE0-7729-6D1D0C9B30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9B21F0AF-6148-D31B-665B-38B599EEF0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55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A66B453B-6AA9-F780-17B0-A2CF6BD0C1CF}"/>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AE92B60C-2255-B327-E6A7-7781E14C1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A646BA1-722C-A060-4A46-1F1FB2AE44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96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6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abay.com/en/rain-drops-wet-window-sunset-93349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70.sv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72.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3.sv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8.svg"/></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90.sv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3.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a:blip r:embed="rId3">
            <a:extLst>
              <a:ext uri="{837473B0-CC2E-450A-ABE3-18F120FF3D39}">
                <a1611:picAttrSrcUrl xmlns:a1611="http://schemas.microsoft.com/office/drawing/2016/11/main" r:id="rId4"/>
              </a:ext>
            </a:extLst>
          </a:blip>
          <a:srcRect l="5093" r="5093"/>
          <a:stretch/>
        </p:blipFill>
        <p:spPr>
          <a:xfrm flipH="1">
            <a:off x="2214590" y="0"/>
            <a:ext cx="6929408" cy="5143497"/>
          </a:xfrm>
          <a:prstGeom prst="rect">
            <a:avLst/>
          </a:prstGeom>
          <a:noFill/>
          <a:ln>
            <a:noFill/>
          </a:ln>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574" y="3206400"/>
            <a:ext cx="2716637"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Heriberto Espino Montelongo - 175199</a:t>
            </a:r>
            <a:endParaRPr dirty="0">
              <a:solidFill>
                <a:schemeClr val="lt1"/>
              </a:solidFill>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4300" dirty="0">
                <a:solidFill>
                  <a:schemeClr val="lt1"/>
                </a:solidFill>
                <a:latin typeface="Livvic"/>
                <a:ea typeface="Livvic"/>
                <a:cs typeface="Livvic"/>
                <a:sym typeface="Livvic"/>
              </a:rPr>
              <a:t>PRECIPITACIÓN</a:t>
            </a:r>
            <a:r>
              <a:rPr lang="es-MX" sz="4400" dirty="0">
                <a:solidFill>
                  <a:schemeClr val="lt1"/>
                </a:solidFill>
                <a:latin typeface="Livvic"/>
                <a:ea typeface="Livvic"/>
                <a:cs typeface="Livvic"/>
                <a:sym typeface="Livvic"/>
              </a:rPr>
              <a:t> </a:t>
            </a:r>
            <a:r>
              <a:rPr lang="es-MX" sz="6000" dirty="0">
                <a:solidFill>
                  <a:schemeClr val="lt1"/>
                </a:solidFill>
                <a:latin typeface="Livvic"/>
                <a:ea typeface="Livvic"/>
                <a:cs typeface="Livvic"/>
                <a:sym typeface="Livvic"/>
              </a:rPr>
              <a:t>EN PUEBLA</a:t>
            </a:r>
            <a:endParaRPr sz="4400"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C115ECC4-F130-994D-D9A7-AC8BE46416B3}"/>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A2DBFB4B-E10F-60A6-BAD3-1F94B4601361}"/>
              </a:ext>
            </a:extLst>
          </p:cNvPr>
          <p:cNvPicPr preferRelativeResize="0"/>
          <p:nvPr/>
        </p:nvPicPr>
        <p:blipFill>
          <a:blip r:embed="rId3">
            <a:extLst>
              <a:ext uri="{96DAC541-7B7A-43D3-8B79-37D633B846F1}">
                <asvg:svgBlip xmlns:asvg="http://schemas.microsoft.com/office/drawing/2016/SVG/main" r:embed="rId4"/>
              </a:ext>
            </a:extLst>
          </a:blip>
          <a:srcRect l="1300" r="130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7AD473F0-4CF4-EE46-9302-BF9F16065322}"/>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a:extLst>
              <a:ext uri="{FF2B5EF4-FFF2-40B4-BE49-F238E27FC236}">
                <a16:creationId xmlns:a16="http://schemas.microsoft.com/office/drawing/2014/main" id="{1234187E-DB45-67D5-BE7C-75E490BAE7F1}"/>
              </a:ext>
            </a:extLst>
          </p:cNvPr>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a:solidFill>
                <a:schemeClr val="lt1"/>
              </a:solidFill>
            </a:endParaRPr>
          </a:p>
        </p:txBody>
      </p:sp>
      <p:sp>
        <p:nvSpPr>
          <p:cNvPr id="236" name="Google Shape;236;p35">
            <a:extLst>
              <a:ext uri="{FF2B5EF4-FFF2-40B4-BE49-F238E27FC236}">
                <a16:creationId xmlns:a16="http://schemas.microsoft.com/office/drawing/2014/main" id="{CA0C1784-EB16-C1F2-44B7-922948D831B1}"/>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ADFULLER</a:t>
            </a:r>
            <a:endParaRPr dirty="0">
              <a:solidFill>
                <a:schemeClr val="lt1"/>
              </a:solidFill>
            </a:endParaRPr>
          </a:p>
        </p:txBody>
      </p:sp>
    </p:spTree>
    <p:extLst>
      <p:ext uri="{BB962C8B-B14F-4D97-AF65-F5344CB8AC3E}">
        <p14:creationId xmlns:p14="http://schemas.microsoft.com/office/powerpoint/2010/main" val="246040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E9BC2D1-4A46-7494-3CC5-6A5E63E267F0}"/>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55C74683-31D5-EDBA-408B-F6EDCD7D3E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1" y="1651520"/>
            <a:ext cx="8241962" cy="2571959"/>
          </a:xfrm>
          <a:prstGeom prst="rect">
            <a:avLst/>
          </a:prstGeom>
        </p:spPr>
      </p:pic>
      <p:sp>
        <p:nvSpPr>
          <p:cNvPr id="233" name="Google Shape;233;p35">
            <a:extLst>
              <a:ext uri="{FF2B5EF4-FFF2-40B4-BE49-F238E27FC236}">
                <a16:creationId xmlns:a16="http://schemas.microsoft.com/office/drawing/2014/main" id="{5DAEA50D-3AB8-BA4C-0611-D73447FB70CE}"/>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DD2EF0B5-9D56-1C1C-A2B8-3736DA9BCC16}"/>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LA SERIE D=1</a:t>
            </a:r>
            <a:endParaRPr dirty="0">
              <a:solidFill>
                <a:schemeClr val="lt1"/>
              </a:solidFill>
            </a:endParaRPr>
          </a:p>
        </p:txBody>
      </p:sp>
    </p:spTree>
    <p:extLst>
      <p:ext uri="{BB962C8B-B14F-4D97-AF65-F5344CB8AC3E}">
        <p14:creationId xmlns:p14="http://schemas.microsoft.com/office/powerpoint/2010/main" val="22689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955B2E6-BBE7-4733-33FA-B068B0AF4C89}"/>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61A91FAE-953E-3E6E-2483-1D9C90BB467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1" y="1651520"/>
            <a:ext cx="8241962" cy="2571959"/>
          </a:xfrm>
          <a:prstGeom prst="rect">
            <a:avLst/>
          </a:prstGeom>
        </p:spPr>
      </p:pic>
      <p:sp>
        <p:nvSpPr>
          <p:cNvPr id="233" name="Google Shape;233;p35">
            <a:extLst>
              <a:ext uri="{FF2B5EF4-FFF2-40B4-BE49-F238E27FC236}">
                <a16:creationId xmlns:a16="http://schemas.microsoft.com/office/drawing/2014/main" id="{19A0AE82-F57A-99BF-5505-B4314FCDFABF}"/>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2D070C0F-02A7-1570-AB3B-06DE88B3334B}"/>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LA SERIE D=2</a:t>
            </a:r>
            <a:endParaRPr dirty="0">
              <a:solidFill>
                <a:schemeClr val="lt1"/>
              </a:solidFill>
            </a:endParaRPr>
          </a:p>
        </p:txBody>
      </p:sp>
    </p:spTree>
    <p:extLst>
      <p:ext uri="{BB962C8B-B14F-4D97-AF65-F5344CB8AC3E}">
        <p14:creationId xmlns:p14="http://schemas.microsoft.com/office/powerpoint/2010/main" val="401137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68C4BA8-33C8-2C4F-A07A-92743CF36AF0}"/>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E4EEE1CD-51DC-1BC8-6086-3FCAD0BA87F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1" y="1651520"/>
            <a:ext cx="8241962" cy="2571959"/>
          </a:xfrm>
          <a:prstGeom prst="rect">
            <a:avLst/>
          </a:prstGeom>
        </p:spPr>
      </p:pic>
      <p:sp>
        <p:nvSpPr>
          <p:cNvPr id="233" name="Google Shape;233;p35">
            <a:extLst>
              <a:ext uri="{FF2B5EF4-FFF2-40B4-BE49-F238E27FC236}">
                <a16:creationId xmlns:a16="http://schemas.microsoft.com/office/drawing/2014/main" id="{79183614-B575-7B22-6053-3DE592CFCBEF}"/>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4D6AD2CC-83C7-84E6-9D75-7D37EC1C6E86}"/>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LA SERIE D=3</a:t>
            </a:r>
            <a:endParaRPr dirty="0">
              <a:solidFill>
                <a:schemeClr val="lt1"/>
              </a:solidFill>
            </a:endParaRPr>
          </a:p>
        </p:txBody>
      </p:sp>
    </p:spTree>
    <p:extLst>
      <p:ext uri="{BB962C8B-B14F-4D97-AF65-F5344CB8AC3E}">
        <p14:creationId xmlns:p14="http://schemas.microsoft.com/office/powerpoint/2010/main" val="27781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E78A07D-B0D2-5634-B493-3A51361FA80A}"/>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A4BE30BA-F2AC-632C-99BC-281729AFF2CA}"/>
              </a:ext>
            </a:extLst>
          </p:cNvPr>
          <p:cNvPicPr preferRelativeResize="0"/>
          <p:nvPr/>
        </p:nvPicPr>
        <p:blipFill>
          <a:blip r:embed="rId3">
            <a:extLst>
              <a:ext uri="{96DAC541-7B7A-43D3-8B79-37D633B846F1}">
                <asvg:svgBlip xmlns:asvg="http://schemas.microsoft.com/office/drawing/2016/SVG/main" r:embed="rId4"/>
              </a:ext>
            </a:extLst>
          </a:blip>
          <a:srcRect l="3149" r="3149"/>
          <a:stretch/>
        </p:blipFill>
        <p:spPr>
          <a:xfrm>
            <a:off x="110066" y="541750"/>
            <a:ext cx="7085735" cy="3987917"/>
          </a:xfrm>
          <a:prstGeom prst="rect">
            <a:avLst/>
          </a:prstGeom>
          <a:noFill/>
          <a:ln>
            <a:noFill/>
          </a:ln>
        </p:spPr>
      </p:pic>
      <p:sp>
        <p:nvSpPr>
          <p:cNvPr id="233" name="Google Shape;233;p35">
            <a:extLst>
              <a:ext uri="{FF2B5EF4-FFF2-40B4-BE49-F238E27FC236}">
                <a16:creationId xmlns:a16="http://schemas.microsoft.com/office/drawing/2014/main" id="{76050C77-F345-0747-0184-DA1BCD6E957B}"/>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4535CCC7-3573-6639-89C4-9C3319C0357E}"/>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
        <p:nvSpPr>
          <p:cNvPr id="3" name="Subtítulo 2">
            <a:extLst>
              <a:ext uri="{FF2B5EF4-FFF2-40B4-BE49-F238E27FC236}">
                <a16:creationId xmlns:a16="http://schemas.microsoft.com/office/drawing/2014/main" id="{CE1573C2-09FF-A271-1094-2B5EC1AE16F6}"/>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204387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0860-6D08-31B4-ED12-6E41DEFF7E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44C7699-49E9-F035-815D-C18BF4361332}"/>
              </a:ext>
            </a:extLst>
          </p:cNvPr>
          <p:cNvSpPr>
            <a:spLocks noGrp="1"/>
          </p:cNvSpPr>
          <p:nvPr>
            <p:ph type="ctrTitle"/>
          </p:nvPr>
        </p:nvSpPr>
        <p:spPr/>
        <p:txBody>
          <a:bodyPr/>
          <a:lstStyle/>
          <a:p>
            <a:r>
              <a:rPr lang="es-MX" dirty="0"/>
              <a:t>SERIE CON TRANSFORMACIONES</a:t>
            </a:r>
          </a:p>
        </p:txBody>
      </p:sp>
    </p:spTree>
    <p:extLst>
      <p:ext uri="{BB962C8B-B14F-4D97-AF65-F5344CB8AC3E}">
        <p14:creationId xmlns:p14="http://schemas.microsoft.com/office/powerpoint/2010/main" val="130257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72F67EFD-EF70-94DC-EDEC-D453FCE38EF7}"/>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78A7D564-B76D-8D4A-27A3-7A98F5D087A4}"/>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55F7BC35-FB15-5904-4240-845C05385680}"/>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YEO-JOHNSON</a:t>
            </a:r>
            <a:endParaRPr dirty="0">
              <a:solidFill>
                <a:schemeClr val="lt1"/>
              </a:solidFill>
            </a:endParaRPr>
          </a:p>
        </p:txBody>
      </p:sp>
      <p:pic>
        <p:nvPicPr>
          <p:cNvPr id="5" name="Imagen 4">
            <a:extLst>
              <a:ext uri="{FF2B5EF4-FFF2-40B4-BE49-F238E27FC236}">
                <a16:creationId xmlns:a16="http://schemas.microsoft.com/office/drawing/2014/main" id="{DC031FA1-490A-AF1C-C505-0EB374101015}"/>
              </a:ext>
            </a:extLst>
          </p:cNvPr>
          <p:cNvPicPr>
            <a:picLocks noChangeAspect="1"/>
          </p:cNvPicPr>
          <p:nvPr/>
        </p:nvPicPr>
        <p:blipFill>
          <a:blip r:embed="rId3"/>
          <a:stretch>
            <a:fillRect/>
          </a:stretch>
        </p:blipFill>
        <p:spPr>
          <a:xfrm>
            <a:off x="89693" y="1334747"/>
            <a:ext cx="7137400" cy="2575447"/>
          </a:xfrm>
          <a:prstGeom prst="rect">
            <a:avLst/>
          </a:prstGeom>
        </p:spPr>
      </p:pic>
    </p:spTree>
    <p:extLst>
      <p:ext uri="{BB962C8B-B14F-4D97-AF65-F5344CB8AC3E}">
        <p14:creationId xmlns:p14="http://schemas.microsoft.com/office/powerpoint/2010/main" val="129235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71CF3AAE-CBF2-53FB-B229-3E54DD39E52C}"/>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223D39F5-8E94-D3A3-37E5-917A7C38285A}"/>
              </a:ext>
            </a:extLst>
          </p:cNvPr>
          <p:cNvPicPr preferRelativeResize="0"/>
          <p:nvPr/>
        </p:nvPicPr>
        <p:blipFill>
          <a:blip r:embed="rId3">
            <a:extLst>
              <a:ext uri="{96DAC541-7B7A-43D3-8B79-37D633B846F1}">
                <asvg:svgBlip xmlns:asvg="http://schemas.microsoft.com/office/drawing/2016/SVG/main" r:embed="rId4"/>
              </a:ext>
            </a:extLst>
          </a:blip>
          <a:srcRect l="1452" r="1452"/>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F3A4440C-82BF-A04A-2169-34A4240D920C}"/>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34006AC1-688A-6631-7DDA-9E3F69B0E088}"/>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YEO-JOHNSON</a:t>
            </a:r>
            <a:endParaRPr dirty="0">
              <a:solidFill>
                <a:schemeClr val="lt1"/>
              </a:solidFill>
            </a:endParaRPr>
          </a:p>
        </p:txBody>
      </p:sp>
    </p:spTree>
    <p:extLst>
      <p:ext uri="{BB962C8B-B14F-4D97-AF65-F5344CB8AC3E}">
        <p14:creationId xmlns:p14="http://schemas.microsoft.com/office/powerpoint/2010/main" val="104416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F2DC157-B421-6F06-D715-6FE10C47ED40}"/>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DB2C0693-4BE1-E22B-F08F-43E168231F97}"/>
              </a:ext>
            </a:extLst>
          </p:cNvPr>
          <p:cNvPicPr preferRelativeResize="0"/>
          <p:nvPr/>
        </p:nvPicPr>
        <p:blipFill>
          <a:blip r:embed="rId3">
            <a:extLst>
              <a:ext uri="{96DAC541-7B7A-43D3-8B79-37D633B846F1}">
                <asvg:svgBlip xmlns:asvg="http://schemas.microsoft.com/office/drawing/2016/SVG/main" r:embed="rId4"/>
              </a:ext>
            </a:extLst>
          </a:blip>
          <a:srcRect l="1653" r="165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24FFA818-9E7E-8DE6-040A-93292C034A5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7A4A0949-4337-EEDB-C981-F198F8A3BA45}"/>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T(X)</a:t>
            </a:r>
            <a:endParaRPr dirty="0">
              <a:solidFill>
                <a:schemeClr val="lt1"/>
              </a:solidFill>
            </a:endParaRPr>
          </a:p>
        </p:txBody>
      </p:sp>
    </p:spTree>
    <p:extLst>
      <p:ext uri="{BB962C8B-B14F-4D97-AF65-F5344CB8AC3E}">
        <p14:creationId xmlns:p14="http://schemas.microsoft.com/office/powerpoint/2010/main" val="1590922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625051EA-3DBF-9B1E-784B-8E3AA284779E}"/>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18D98B45-57CC-260E-DDC7-3CF0E6E2FB16}"/>
              </a:ext>
            </a:extLst>
          </p:cNvPr>
          <p:cNvPicPr preferRelativeResize="0"/>
          <p:nvPr/>
        </p:nvPicPr>
        <p:blipFill>
          <a:blip r:embed="rId3">
            <a:extLst>
              <a:ext uri="{96DAC541-7B7A-43D3-8B79-37D633B846F1}">
                <asvg:svgBlip xmlns:asvg="http://schemas.microsoft.com/office/drawing/2016/SVG/main" r:embed="rId4"/>
              </a:ext>
            </a:extLst>
          </a:blip>
          <a:srcRect l="1653" r="165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F3DF4BB9-BD9F-BF56-4590-C7393B55BC6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300053EF-B08D-1FF2-184D-C58D0D2B860F}"/>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ADFULLER</a:t>
            </a:r>
            <a:endParaRPr dirty="0">
              <a:solidFill>
                <a:schemeClr val="lt1"/>
              </a:solidFill>
            </a:endParaRPr>
          </a:p>
        </p:txBody>
      </p:sp>
      <p:sp>
        <p:nvSpPr>
          <p:cNvPr id="3" name="Subtítulo 2">
            <a:extLst>
              <a:ext uri="{FF2B5EF4-FFF2-40B4-BE49-F238E27FC236}">
                <a16:creationId xmlns:a16="http://schemas.microsoft.com/office/drawing/2014/main" id="{4A410061-372F-511C-4AAE-14BDACF05A61}"/>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243315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INTRODUCCIÓN AL PROBLEMA</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800" i="1" dirty="0"/>
              <a:t>¿Cómo se ha comportado la precipitación mensual en Puebla y qué tipo de modelo es más adecuado para explicar su dinámica temporal y generar predicciones confiables para los años siguientes?</a:t>
            </a:r>
            <a:endParaRPr sz="800" i="1" dirty="0"/>
          </a:p>
        </p:txBody>
      </p:sp>
      <p:sp>
        <p:nvSpPr>
          <p:cNvPr id="183" name="Google Shape;183;p30"/>
          <p:cNvSpPr txBox="1">
            <a:spLocks noGrp="1"/>
          </p:cNvSpPr>
          <p:nvPr>
            <p:ph type="subTitle" idx="5"/>
          </p:nvPr>
        </p:nvSpPr>
        <p:spPr>
          <a:xfrm>
            <a:off x="631884" y="3557747"/>
            <a:ext cx="2480700" cy="9462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s-MX" dirty="0">
                <a:solidFill>
                  <a:schemeClr val="lt1"/>
                </a:solidFill>
              </a:rPr>
              <a:t>Identificar patrones estacionales y tendencias.</a:t>
            </a:r>
          </a:p>
          <a:p>
            <a:pPr marL="228600" lvl="0" indent="-228600" algn="l" rtl="0">
              <a:spcBef>
                <a:spcPts val="0"/>
              </a:spcBef>
              <a:spcAft>
                <a:spcPts val="0"/>
              </a:spcAft>
              <a:buFont typeface="+mj-lt"/>
              <a:buAutoNum type="arabicPeriod"/>
            </a:pPr>
            <a:r>
              <a:rPr lang="es-MX" dirty="0">
                <a:solidFill>
                  <a:schemeClr val="lt1"/>
                </a:solidFill>
              </a:rPr>
              <a:t>Comparar metodologías y modelos (p.ej. ARIMA estacional).</a:t>
            </a:r>
          </a:p>
          <a:p>
            <a:pPr marL="228600" lvl="0" indent="-228600" algn="l" rtl="0">
              <a:spcBef>
                <a:spcPts val="0"/>
              </a:spcBef>
              <a:spcAft>
                <a:spcPts val="0"/>
              </a:spcAft>
              <a:buFont typeface="+mj-lt"/>
              <a:buAutoNum type="arabicPeriod"/>
            </a:pPr>
            <a:r>
              <a:rPr lang="es-MX" dirty="0">
                <a:solidFill>
                  <a:schemeClr val="lt1"/>
                </a:solidFill>
              </a:rPr>
              <a:t>Seleccionar el ajuste óptimo.</a:t>
            </a:r>
          </a:p>
          <a:p>
            <a:pPr marL="228600" lvl="0" indent="-228600" algn="l" rtl="0">
              <a:spcBef>
                <a:spcPts val="0"/>
              </a:spcBef>
              <a:spcAft>
                <a:spcPts val="0"/>
              </a:spcAft>
              <a:buFont typeface="+mj-lt"/>
              <a:buAutoNum type="arabicPeriod"/>
            </a:pPr>
            <a:r>
              <a:rPr lang="es-MX" dirty="0">
                <a:solidFill>
                  <a:schemeClr val="lt1"/>
                </a:solidFill>
              </a:rPr>
              <a:t>Generar pronósticos futuros de precipitación con respaldo estadístico.</a:t>
            </a:r>
          </a:p>
          <a:p>
            <a:pPr marL="0" lvl="0" indent="0" algn="l" rtl="0">
              <a:spcBef>
                <a:spcPts val="0"/>
              </a:spcBef>
              <a:spcAft>
                <a:spcPts val="0"/>
              </a:spcAft>
              <a:buNone/>
            </a:pP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OBJETIVO</a:t>
            </a:r>
            <a:br>
              <a:rPr lang="es-MX" dirty="0">
                <a:solidFill>
                  <a:schemeClr val="lt1"/>
                </a:solidFill>
              </a:rPr>
            </a:br>
            <a:r>
              <a:rPr lang="es-MX" dirty="0">
                <a:solidFill>
                  <a:schemeClr val="lt1"/>
                </a:solidFill>
              </a:rPr>
              <a:t>GENERAL</a:t>
            </a:r>
            <a:endParaRPr dirty="0">
              <a:solidFill>
                <a:schemeClr val="lt1"/>
              </a:solidFill>
            </a:endParaRPr>
          </a:p>
        </p:txBody>
      </p:sp>
      <p:sp>
        <p:nvSpPr>
          <p:cNvPr id="185" name="Google Shape;185;p30"/>
          <p:cNvSpPr txBox="1">
            <a:spLocks noGrp="1"/>
          </p:cNvSpPr>
          <p:nvPr>
            <p:ph type="ctrTitle" idx="4"/>
          </p:nvPr>
        </p:nvSpPr>
        <p:spPr>
          <a:xfrm>
            <a:off x="631883" y="2975466"/>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OBJETIVOS</a:t>
            </a:r>
            <a:br>
              <a:rPr lang="es-MX" dirty="0">
                <a:solidFill>
                  <a:schemeClr val="lt1"/>
                </a:solidFill>
              </a:rPr>
            </a:br>
            <a:r>
              <a:rPr lang="es-MX" dirty="0">
                <a:solidFill>
                  <a:schemeClr val="lt1"/>
                </a:solidFill>
              </a:rPr>
              <a:t>ESPECÍFICOS</a:t>
            </a:r>
            <a:endParaRPr dirty="0">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dk1"/>
                </a:solidFill>
              </a:rPr>
              <a:t>PLANTEAMIENTO</a:t>
            </a:r>
            <a:br>
              <a:rPr lang="es-MX" dirty="0">
                <a:solidFill>
                  <a:schemeClr val="dk1"/>
                </a:solidFill>
              </a:rPr>
            </a:br>
            <a:r>
              <a:rPr lang="es-MX" dirty="0">
                <a:solidFill>
                  <a:schemeClr val="dk1"/>
                </a:solidFill>
              </a:rPr>
              <a:t>DEL PROBLEMA</a:t>
            </a:r>
            <a:endParaRPr dirty="0">
              <a:solidFill>
                <a:schemeClr val="dk1"/>
              </a:solidFill>
            </a:endParaRPr>
          </a:p>
        </p:txBody>
      </p:sp>
      <p:sp>
        <p:nvSpPr>
          <p:cNvPr id="187" name="Google Shape;187;p30"/>
          <p:cNvSpPr txBox="1">
            <a:spLocks noGrp="1"/>
          </p:cNvSpPr>
          <p:nvPr>
            <p:ph type="ctrTitle" idx="7"/>
          </p:nvPr>
        </p:nvSpPr>
        <p:spPr>
          <a:xfrm>
            <a:off x="4213664" y="2779160"/>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JUSTIFICACIÓN</a:t>
            </a:r>
            <a:endParaRPr dirty="0"/>
          </a:p>
        </p:txBody>
      </p:sp>
      <p:sp>
        <p:nvSpPr>
          <p:cNvPr id="188" name="Google Shape;188;p30"/>
          <p:cNvSpPr txBox="1">
            <a:spLocks noGrp="1"/>
          </p:cNvSpPr>
          <p:nvPr>
            <p:ph type="subTitle" idx="8"/>
          </p:nvPr>
        </p:nvSpPr>
        <p:spPr>
          <a:xfrm>
            <a:off x="4213664" y="3361434"/>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La precipitación es clave para agricultura, gestión hídrica, planificación urbana y prevención de desastres. Se busca desarrollar una herramienta que permita describir y predecir el comportamiento de la precipitación, teniendo como propósito mejorar la toma de decisiones en sectores sensibles al clima</a:t>
            </a:r>
            <a:endParaRPr dirty="0"/>
          </a:p>
        </p:txBody>
      </p:sp>
      <p:sp>
        <p:nvSpPr>
          <p:cNvPr id="4" name="Google Shape;183;p30">
            <a:extLst>
              <a:ext uri="{FF2B5EF4-FFF2-40B4-BE49-F238E27FC236}">
                <a16:creationId xmlns:a16="http://schemas.microsoft.com/office/drawing/2014/main" id="{9081A308-C587-BD79-CE00-3BBE2686DEA5}"/>
              </a:ext>
            </a:extLst>
          </p:cNvPr>
          <p:cNvSpPr txBox="1">
            <a:spLocks noGrp="1"/>
          </p:cNvSpPr>
          <p:nvPr>
            <p:ph type="subTitle" idx="3"/>
          </p:nvPr>
        </p:nvSpPr>
        <p:spPr>
          <a:xfrm>
            <a:off x="4213225" y="1411288"/>
            <a:ext cx="2586038" cy="744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solidFill>
                  <a:schemeClr val="lt1"/>
                </a:solidFill>
              </a:rPr>
              <a:t>Desarrollar análisis de serie temporal de precipitación mensual en Puebla (1952–2009), caracterizar patrones estacionales, tendencia y eventos extremos; y proponer un modelo predictivo confiable para la toma de decisiones en sectores sensibles al clima.</a:t>
            </a:r>
            <a:endParaRPr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147AC8A-FE0C-A5F4-C5AD-7BC1195AB0A4}"/>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D025BD86-14EF-A516-D152-23E4AEFC98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2" y="1651520"/>
            <a:ext cx="8241959" cy="2571959"/>
          </a:xfrm>
          <a:prstGeom prst="rect">
            <a:avLst/>
          </a:prstGeom>
        </p:spPr>
      </p:pic>
      <p:sp>
        <p:nvSpPr>
          <p:cNvPr id="233" name="Google Shape;233;p35">
            <a:extLst>
              <a:ext uri="{FF2B5EF4-FFF2-40B4-BE49-F238E27FC236}">
                <a16:creationId xmlns:a16="http://schemas.microsoft.com/office/drawing/2014/main" id="{ECBBE170-79DE-46E2-46BF-DB728047B852}"/>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4287EB6E-E901-170D-E8D5-57315F0C736D}"/>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SERIE TRANSFORMADA</a:t>
            </a:r>
            <a:endParaRPr dirty="0">
              <a:solidFill>
                <a:schemeClr val="lt1"/>
              </a:solidFill>
            </a:endParaRPr>
          </a:p>
        </p:txBody>
      </p:sp>
    </p:spTree>
    <p:extLst>
      <p:ext uri="{BB962C8B-B14F-4D97-AF65-F5344CB8AC3E}">
        <p14:creationId xmlns:p14="http://schemas.microsoft.com/office/powerpoint/2010/main" val="160932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26499-B228-C5C8-8A94-EAB245D42C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059910-5A0D-44CD-B1D1-E3D052EE68E1}"/>
              </a:ext>
            </a:extLst>
          </p:cNvPr>
          <p:cNvSpPr>
            <a:spLocks noGrp="1"/>
          </p:cNvSpPr>
          <p:nvPr>
            <p:ph type="ctrTitle"/>
          </p:nvPr>
        </p:nvSpPr>
        <p:spPr/>
        <p:txBody>
          <a:bodyPr/>
          <a:lstStyle/>
          <a:p>
            <a:r>
              <a:rPr lang="es-MX" dirty="0"/>
              <a:t>DIFERENCIAS</a:t>
            </a:r>
          </a:p>
        </p:txBody>
      </p:sp>
    </p:spTree>
    <p:extLst>
      <p:ext uri="{BB962C8B-B14F-4D97-AF65-F5344CB8AC3E}">
        <p14:creationId xmlns:p14="http://schemas.microsoft.com/office/powerpoint/2010/main" val="1912676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9104A8B-F7A1-9608-101F-948E4649EF71}"/>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1353B2BC-27DC-8B8F-EB9B-F226EABF0890}"/>
              </a:ext>
            </a:extLst>
          </p:cNvPr>
          <p:cNvPicPr preferRelativeResize="0"/>
          <p:nvPr/>
        </p:nvPicPr>
        <p:blipFill>
          <a:blip r:embed="rId3">
            <a:extLst>
              <a:ext uri="{96DAC541-7B7A-43D3-8B79-37D633B846F1}">
                <asvg:svgBlip xmlns:asvg="http://schemas.microsoft.com/office/drawing/2016/SVG/main" r:embed="rId4"/>
              </a:ext>
            </a:extLst>
          </a:blip>
          <a:srcRect l="1300" r="130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2D791176-3298-6E14-0FA3-18213920EDB2}"/>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ítulo 2">
            <a:extLst>
              <a:ext uri="{FF2B5EF4-FFF2-40B4-BE49-F238E27FC236}">
                <a16:creationId xmlns:a16="http://schemas.microsoft.com/office/drawing/2014/main" id="{A72AF44A-181B-6DC7-D1A1-52CC93D3BAB2}"/>
              </a:ext>
            </a:extLst>
          </p:cNvPr>
          <p:cNvSpPr>
            <a:spLocks noGrp="1"/>
          </p:cNvSpPr>
          <p:nvPr>
            <p:ph type="ctrTitle"/>
          </p:nvPr>
        </p:nvSpPr>
        <p:spPr/>
        <p:txBody>
          <a:bodyPr/>
          <a:lstStyle/>
          <a:p>
            <a:endParaRPr lang="es-MX"/>
          </a:p>
        </p:txBody>
      </p:sp>
    </p:spTree>
    <p:extLst>
      <p:ext uri="{BB962C8B-B14F-4D97-AF65-F5344CB8AC3E}">
        <p14:creationId xmlns:p14="http://schemas.microsoft.com/office/powerpoint/2010/main" val="147552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ECBE34A-2956-65DB-0CF6-20277FA3FCA1}"/>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C423B53D-841A-FBC9-2899-DA9C993A83E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2" y="1651520"/>
            <a:ext cx="8241959" cy="2571959"/>
          </a:xfrm>
          <a:prstGeom prst="rect">
            <a:avLst/>
          </a:prstGeom>
        </p:spPr>
      </p:pic>
      <p:sp>
        <p:nvSpPr>
          <p:cNvPr id="233" name="Google Shape;233;p35">
            <a:extLst>
              <a:ext uri="{FF2B5EF4-FFF2-40B4-BE49-F238E27FC236}">
                <a16:creationId xmlns:a16="http://schemas.microsoft.com/office/drawing/2014/main" id="{C5865086-679D-A3A7-916D-D6801D450B12}"/>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B7ED1163-93C3-EF8F-B70B-45B6FD297B59}"/>
              </a:ext>
            </a:extLst>
          </p:cNvPr>
          <p:cNvSpPr txBox="1">
            <a:spLocks noGrp="1"/>
          </p:cNvSpPr>
          <p:nvPr>
            <p:ph type="ctrTitle"/>
          </p:nvPr>
        </p:nvSpPr>
        <p:spPr>
          <a:xfrm>
            <a:off x="564668" y="195266"/>
            <a:ext cx="8241959"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SERIE TRANSFORMADA D=1</a:t>
            </a:r>
            <a:endParaRPr dirty="0">
              <a:solidFill>
                <a:schemeClr val="lt1"/>
              </a:solidFill>
            </a:endParaRPr>
          </a:p>
        </p:txBody>
      </p:sp>
    </p:spTree>
    <p:extLst>
      <p:ext uri="{BB962C8B-B14F-4D97-AF65-F5344CB8AC3E}">
        <p14:creationId xmlns:p14="http://schemas.microsoft.com/office/powerpoint/2010/main" val="369915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6B99738-AF1E-E9E7-D2CD-3F518CBEB5D8}"/>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DDDC818B-86AC-BF8C-252B-4C7CF618FB2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2" y="1651520"/>
            <a:ext cx="8241959" cy="2571959"/>
          </a:xfrm>
          <a:prstGeom prst="rect">
            <a:avLst/>
          </a:prstGeom>
        </p:spPr>
      </p:pic>
      <p:sp>
        <p:nvSpPr>
          <p:cNvPr id="233" name="Google Shape;233;p35">
            <a:extLst>
              <a:ext uri="{FF2B5EF4-FFF2-40B4-BE49-F238E27FC236}">
                <a16:creationId xmlns:a16="http://schemas.microsoft.com/office/drawing/2014/main" id="{5E3E6AD3-AC29-4A84-891D-5C10A4612E1A}"/>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6;p35">
            <a:extLst>
              <a:ext uri="{FF2B5EF4-FFF2-40B4-BE49-F238E27FC236}">
                <a16:creationId xmlns:a16="http://schemas.microsoft.com/office/drawing/2014/main" id="{1F3376D1-E7F5-1282-3A07-7BF979A8633F}"/>
              </a:ext>
            </a:extLst>
          </p:cNvPr>
          <p:cNvSpPr txBox="1">
            <a:spLocks/>
          </p:cNvSpPr>
          <p:nvPr/>
        </p:nvSpPr>
        <p:spPr>
          <a:xfrm>
            <a:off x="564668" y="195266"/>
            <a:ext cx="8241959"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s-MX" dirty="0">
                <a:solidFill>
                  <a:schemeClr val="lt1"/>
                </a:solidFill>
              </a:rPr>
              <a:t>FAC  Y FACP DE SERIE TRANSFORMADA D=2</a:t>
            </a:r>
          </a:p>
        </p:txBody>
      </p:sp>
    </p:spTree>
    <p:extLst>
      <p:ext uri="{BB962C8B-B14F-4D97-AF65-F5344CB8AC3E}">
        <p14:creationId xmlns:p14="http://schemas.microsoft.com/office/powerpoint/2010/main" val="109972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3CDF4F0-5197-B2A7-676A-F1E25744A325}"/>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BC59E5DD-5DDA-BA50-8820-6F16DC3030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57352" y="1651520"/>
            <a:ext cx="8241959" cy="2571958"/>
          </a:xfrm>
          <a:prstGeom prst="rect">
            <a:avLst/>
          </a:prstGeom>
        </p:spPr>
      </p:pic>
      <p:sp>
        <p:nvSpPr>
          <p:cNvPr id="233" name="Google Shape;233;p35">
            <a:extLst>
              <a:ext uri="{FF2B5EF4-FFF2-40B4-BE49-F238E27FC236}">
                <a16:creationId xmlns:a16="http://schemas.microsoft.com/office/drawing/2014/main" id="{E2AC336F-DD71-C572-6013-9917E713F137}"/>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36;p35">
            <a:extLst>
              <a:ext uri="{FF2B5EF4-FFF2-40B4-BE49-F238E27FC236}">
                <a16:creationId xmlns:a16="http://schemas.microsoft.com/office/drawing/2014/main" id="{B244A41D-DB68-3FCF-854E-643AD376B5D9}"/>
              </a:ext>
            </a:extLst>
          </p:cNvPr>
          <p:cNvSpPr txBox="1">
            <a:spLocks noGrp="1"/>
          </p:cNvSpPr>
          <p:nvPr>
            <p:ph type="ctrTitle"/>
          </p:nvPr>
        </p:nvSpPr>
        <p:spPr>
          <a:xfrm>
            <a:off x="564668" y="195266"/>
            <a:ext cx="8241959"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SERIE TRANSFORMADA D=3</a:t>
            </a:r>
            <a:endParaRPr dirty="0">
              <a:solidFill>
                <a:schemeClr val="lt1"/>
              </a:solidFill>
            </a:endParaRPr>
          </a:p>
        </p:txBody>
      </p:sp>
    </p:spTree>
    <p:extLst>
      <p:ext uri="{BB962C8B-B14F-4D97-AF65-F5344CB8AC3E}">
        <p14:creationId xmlns:p14="http://schemas.microsoft.com/office/powerpoint/2010/main" val="4122633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71424001-B859-B0C8-9B76-D79741B0A1DB}"/>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898E5132-9B8D-DDCD-DCCB-C89902C50F57}"/>
              </a:ext>
            </a:extLst>
          </p:cNvPr>
          <p:cNvPicPr preferRelativeResize="0"/>
          <p:nvPr/>
        </p:nvPicPr>
        <p:blipFill>
          <a:blip r:embed="rId3">
            <a:extLst>
              <a:ext uri="{96DAC541-7B7A-43D3-8B79-37D633B846F1}">
                <asvg:svgBlip xmlns:asvg="http://schemas.microsoft.com/office/drawing/2016/SVG/main" r:embed="rId4"/>
              </a:ext>
            </a:extLst>
          </a:blip>
          <a:srcRect l="6673" r="667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B936DB67-FFE0-02A2-15BF-38B7EFF90FB9}"/>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11EFE3D1-5B84-BA50-C7CA-1A9893FEC089}"/>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
        <p:nvSpPr>
          <p:cNvPr id="3" name="Subtítulo 2">
            <a:extLst>
              <a:ext uri="{FF2B5EF4-FFF2-40B4-BE49-F238E27FC236}">
                <a16:creationId xmlns:a16="http://schemas.microsoft.com/office/drawing/2014/main" id="{2393F918-622C-4323-8750-74A56F9459DD}"/>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1030157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EF27F-CF1B-188B-36CE-8B2645B83720}"/>
              </a:ext>
            </a:extLst>
          </p:cNvPr>
          <p:cNvSpPr>
            <a:spLocks noGrp="1"/>
          </p:cNvSpPr>
          <p:nvPr>
            <p:ph type="ctrTitle"/>
          </p:nvPr>
        </p:nvSpPr>
        <p:spPr/>
        <p:txBody>
          <a:bodyPr/>
          <a:lstStyle/>
          <a:p>
            <a:r>
              <a:rPr lang="es-MX" dirty="0"/>
              <a:t>BÚSQUEDA DE MODELOS</a:t>
            </a:r>
          </a:p>
        </p:txBody>
      </p:sp>
    </p:spTree>
    <p:extLst>
      <p:ext uri="{BB962C8B-B14F-4D97-AF65-F5344CB8AC3E}">
        <p14:creationId xmlns:p14="http://schemas.microsoft.com/office/powerpoint/2010/main" val="1116514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F3AC9BE-C403-5E3A-0B3C-F5CB5196A00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3F262156-D444-A557-0E31-75C3F37E564A}"/>
              </a:ext>
            </a:extLst>
          </p:cNvPr>
          <p:cNvPicPr preferRelativeResize="0"/>
          <p:nvPr/>
        </p:nvPicPr>
        <p:blipFill>
          <a:blip r:embed="rId3"/>
          <a:srcRect t="13730" b="13730"/>
          <a:stretch/>
        </p:blipFill>
        <p:spPr>
          <a:xfrm>
            <a:off x="55033" y="577741"/>
            <a:ext cx="7085735" cy="3987917"/>
          </a:xfrm>
          <a:prstGeom prst="rect">
            <a:avLst/>
          </a:prstGeom>
          <a:noFill/>
          <a:ln>
            <a:noFill/>
          </a:ln>
        </p:spPr>
      </p:pic>
      <p:sp>
        <p:nvSpPr>
          <p:cNvPr id="233" name="Google Shape;233;p35">
            <a:extLst>
              <a:ext uri="{FF2B5EF4-FFF2-40B4-BE49-F238E27FC236}">
                <a16:creationId xmlns:a16="http://schemas.microsoft.com/office/drawing/2014/main" id="{E386A94B-A7E0-CCAB-7B1C-9CAE193DC34F}"/>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6B7C8B80-64F2-89E9-85B9-9662D4EBCE86}"/>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p q</a:t>
            </a:r>
            <a:endParaRPr dirty="0">
              <a:solidFill>
                <a:schemeClr val="lt1"/>
              </a:solidFill>
            </a:endParaRPr>
          </a:p>
        </p:txBody>
      </p:sp>
      <p:sp>
        <p:nvSpPr>
          <p:cNvPr id="3" name="Subtítulo 2">
            <a:extLst>
              <a:ext uri="{FF2B5EF4-FFF2-40B4-BE49-F238E27FC236}">
                <a16:creationId xmlns:a16="http://schemas.microsoft.com/office/drawing/2014/main" id="{DDE95C23-06BB-09C7-26E7-057EDE2DD5DC}"/>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135105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22374BF-A2E3-1422-FB32-7BA958EF3A58}"/>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A186AAAB-E17C-19E1-78A3-EDA8F95D0B9B}"/>
              </a:ext>
            </a:extLst>
          </p:cNvPr>
          <p:cNvPicPr preferRelativeResize="0"/>
          <p:nvPr/>
        </p:nvPicPr>
        <p:blipFill>
          <a:blip r:embed="rId3"/>
          <a:srcRect t="13730" b="1373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4F0FC162-D850-94BB-70D3-94D0B9C6092C}"/>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F7F5B993-27E6-0DE4-A817-5A883794DAAE}"/>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q P</a:t>
            </a:r>
            <a:endParaRPr dirty="0">
              <a:solidFill>
                <a:schemeClr val="lt1"/>
              </a:solidFill>
            </a:endParaRPr>
          </a:p>
        </p:txBody>
      </p:sp>
      <p:sp>
        <p:nvSpPr>
          <p:cNvPr id="3" name="Subtítulo 2">
            <a:extLst>
              <a:ext uri="{FF2B5EF4-FFF2-40B4-BE49-F238E27FC236}">
                <a16:creationId xmlns:a16="http://schemas.microsoft.com/office/drawing/2014/main" id="{369D00CA-DD14-4199-E9A2-DD3C05C2E83D}"/>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143976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BF99638E-D8DF-3C84-181B-31ED2B9C3634}"/>
            </a:ext>
          </a:extLst>
        </p:cNvPr>
        <p:cNvGrpSpPr/>
        <p:nvPr/>
      </p:nvGrpSpPr>
      <p:grpSpPr>
        <a:xfrm>
          <a:off x="0" y="0"/>
          <a:ext cx="0" cy="0"/>
          <a:chOff x="0" y="0"/>
          <a:chExt cx="0" cy="0"/>
        </a:xfrm>
      </p:grpSpPr>
      <p:pic>
        <p:nvPicPr>
          <p:cNvPr id="166" name="Google Shape;166;p29">
            <a:extLst>
              <a:ext uri="{FF2B5EF4-FFF2-40B4-BE49-F238E27FC236}">
                <a16:creationId xmlns:a16="http://schemas.microsoft.com/office/drawing/2014/main" id="{2489DD0B-EE40-8EC2-C216-3ECDC4A0301B}"/>
              </a:ext>
            </a:extLst>
          </p:cNvPr>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68" name="Google Shape;168;p29">
            <a:extLst>
              <a:ext uri="{FF2B5EF4-FFF2-40B4-BE49-F238E27FC236}">
                <a16:creationId xmlns:a16="http://schemas.microsoft.com/office/drawing/2014/main" id="{F0A079B1-294A-9B17-9323-04D9BA40C556}"/>
              </a:ext>
            </a:extLst>
          </p:cNvPr>
          <p:cNvSpPr txBox="1">
            <a:spLocks noGrp="1"/>
          </p:cNvSpPr>
          <p:nvPr>
            <p:ph type="subTitle" idx="1"/>
          </p:nvPr>
        </p:nvSpPr>
        <p:spPr>
          <a:xfrm flipH="1">
            <a:off x="1276027" y="2495227"/>
            <a:ext cx="2894348" cy="22317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dirty="0"/>
              <a:t>La precipitación mensual en Puebla presenta periodicidad anual y tendencia estable con perturbaciones climáticas. Se espera también una dependencia temporal, en la cual los valores actuales de precipitación están correlacionados con observaciones previas, tanto de meses recientes como de años anteriores. Por lo que un modelo ARIMA estacional capturará su estructura y posibilitará pronósticos prácticos.</a:t>
            </a:r>
            <a:endParaRPr dirty="0"/>
          </a:p>
        </p:txBody>
      </p:sp>
      <p:sp>
        <p:nvSpPr>
          <p:cNvPr id="169" name="Google Shape;169;p29">
            <a:extLst>
              <a:ext uri="{FF2B5EF4-FFF2-40B4-BE49-F238E27FC236}">
                <a16:creationId xmlns:a16="http://schemas.microsoft.com/office/drawing/2014/main" id="{AEABAD1A-4D52-1879-793B-8F434F6EE735}"/>
              </a:ext>
            </a:extLst>
          </p:cNvPr>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HIPÓTESIS DE INVESTIGACIÓN</a:t>
            </a:r>
            <a:endParaRPr dirty="0"/>
          </a:p>
        </p:txBody>
      </p:sp>
      <p:sp>
        <p:nvSpPr>
          <p:cNvPr id="171" name="Google Shape;171;p29">
            <a:extLst>
              <a:ext uri="{FF2B5EF4-FFF2-40B4-BE49-F238E27FC236}">
                <a16:creationId xmlns:a16="http://schemas.microsoft.com/office/drawing/2014/main" id="{9E75952B-9181-EA97-1F68-E514603A9973}"/>
              </a:ext>
            </a:extLst>
          </p:cNvPr>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46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8B02645-F361-6060-D06E-1987341E5299}"/>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69FB6544-E097-6947-55CC-59C6343F2F71}"/>
              </a:ext>
            </a:extLst>
          </p:cNvPr>
          <p:cNvPicPr preferRelativeResize="0"/>
          <p:nvPr/>
        </p:nvPicPr>
        <p:blipFill>
          <a:blip r:embed="rId3"/>
          <a:srcRect t="13730" b="1373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5AF6AEE2-AD3D-020F-D89F-328F06269286}"/>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a:extLst>
              <a:ext uri="{FF2B5EF4-FFF2-40B4-BE49-F238E27FC236}">
                <a16:creationId xmlns:a16="http://schemas.microsoft.com/office/drawing/2014/main" id="{CDAA68A2-32A0-56A6-C441-521E2D15F0C5}"/>
              </a:ext>
            </a:extLst>
          </p:cNvPr>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dirty="0">
              <a:solidFill>
                <a:schemeClr val="lt1"/>
              </a:solidFill>
            </a:endParaRPr>
          </a:p>
        </p:txBody>
      </p:sp>
      <p:sp>
        <p:nvSpPr>
          <p:cNvPr id="236" name="Google Shape;236;p35">
            <a:extLst>
              <a:ext uri="{FF2B5EF4-FFF2-40B4-BE49-F238E27FC236}">
                <a16:creationId xmlns:a16="http://schemas.microsoft.com/office/drawing/2014/main" id="{43287BF9-0176-2F75-CB01-027F95C9C992}"/>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p Q</a:t>
            </a:r>
            <a:endParaRPr dirty="0">
              <a:solidFill>
                <a:schemeClr val="lt1"/>
              </a:solidFill>
            </a:endParaRPr>
          </a:p>
        </p:txBody>
      </p:sp>
    </p:spTree>
    <p:extLst>
      <p:ext uri="{BB962C8B-B14F-4D97-AF65-F5344CB8AC3E}">
        <p14:creationId xmlns:p14="http://schemas.microsoft.com/office/powerpoint/2010/main" val="3822559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F2F5E74-BE72-6907-4B64-46EF4E9BF63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6419D5A5-9EBA-7E80-BFD7-961FC4AB71CA}"/>
              </a:ext>
            </a:extLst>
          </p:cNvPr>
          <p:cNvPicPr preferRelativeResize="0"/>
          <p:nvPr/>
        </p:nvPicPr>
        <p:blipFill>
          <a:blip r:embed="rId3"/>
          <a:srcRect t="13730" b="1373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548B46D8-39F0-14CC-ADDE-19630B93D07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a:extLst>
              <a:ext uri="{FF2B5EF4-FFF2-40B4-BE49-F238E27FC236}">
                <a16:creationId xmlns:a16="http://schemas.microsoft.com/office/drawing/2014/main" id="{6F94BA6B-F89D-9D21-9FF4-252E213BD9DF}"/>
              </a:ext>
            </a:extLst>
          </p:cNvPr>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dirty="0">
              <a:solidFill>
                <a:schemeClr val="lt1"/>
              </a:solidFill>
            </a:endParaRPr>
          </a:p>
        </p:txBody>
      </p:sp>
      <p:sp>
        <p:nvSpPr>
          <p:cNvPr id="236" name="Google Shape;236;p35">
            <a:extLst>
              <a:ext uri="{FF2B5EF4-FFF2-40B4-BE49-F238E27FC236}">
                <a16:creationId xmlns:a16="http://schemas.microsoft.com/office/drawing/2014/main" id="{D85080F9-CAB8-A323-93BD-C7866B5BE75C}"/>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P Q</a:t>
            </a:r>
            <a:endParaRPr dirty="0">
              <a:solidFill>
                <a:schemeClr val="lt1"/>
              </a:solidFill>
            </a:endParaRPr>
          </a:p>
        </p:txBody>
      </p:sp>
    </p:spTree>
    <p:extLst>
      <p:ext uri="{BB962C8B-B14F-4D97-AF65-F5344CB8AC3E}">
        <p14:creationId xmlns:p14="http://schemas.microsoft.com/office/powerpoint/2010/main" val="4119345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66073AF-8109-5C04-BF57-5F6BA49EB02F}"/>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BEE9698F-1466-D34C-6534-DFD98988D356}"/>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9AA0802C-685F-67F3-6290-74357363F5B9}"/>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MODELOS</a:t>
            </a:r>
            <a:endParaRPr dirty="0">
              <a:solidFill>
                <a:schemeClr val="lt1"/>
              </a:solidFill>
            </a:endParaRPr>
          </a:p>
        </p:txBody>
      </p:sp>
      <p:pic>
        <p:nvPicPr>
          <p:cNvPr id="3" name="Imagen 2">
            <a:extLst>
              <a:ext uri="{FF2B5EF4-FFF2-40B4-BE49-F238E27FC236}">
                <a16:creationId xmlns:a16="http://schemas.microsoft.com/office/drawing/2014/main" id="{C4CCC534-BDDA-4B40-A431-39411FA533F4}"/>
              </a:ext>
            </a:extLst>
          </p:cNvPr>
          <p:cNvPicPr>
            <a:picLocks noChangeAspect="1"/>
          </p:cNvPicPr>
          <p:nvPr/>
        </p:nvPicPr>
        <p:blipFill>
          <a:blip r:embed="rId3"/>
          <a:stretch>
            <a:fillRect/>
          </a:stretch>
        </p:blipFill>
        <p:spPr>
          <a:xfrm>
            <a:off x="2413000" y="712127"/>
            <a:ext cx="3890141" cy="3719146"/>
          </a:xfrm>
          <a:prstGeom prst="rect">
            <a:avLst/>
          </a:prstGeom>
        </p:spPr>
      </p:pic>
    </p:spTree>
    <p:extLst>
      <p:ext uri="{BB962C8B-B14F-4D97-AF65-F5344CB8AC3E}">
        <p14:creationId xmlns:p14="http://schemas.microsoft.com/office/powerpoint/2010/main" val="47225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18BEF-1F1F-AD42-EED8-8F1C6399DB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0AE1F4-0F68-999F-6370-038AD5A93534}"/>
              </a:ext>
            </a:extLst>
          </p:cNvPr>
          <p:cNvSpPr>
            <a:spLocks noGrp="1"/>
          </p:cNvSpPr>
          <p:nvPr>
            <p:ph type="ctrTitle"/>
          </p:nvPr>
        </p:nvSpPr>
        <p:spPr/>
        <p:txBody>
          <a:bodyPr/>
          <a:lstStyle/>
          <a:p>
            <a:r>
              <a:rPr lang="es-MX" dirty="0"/>
              <a:t>VERIFICACIÓN DE SUPUESTOS</a:t>
            </a:r>
          </a:p>
        </p:txBody>
      </p:sp>
    </p:spTree>
    <p:extLst>
      <p:ext uri="{BB962C8B-B14F-4D97-AF65-F5344CB8AC3E}">
        <p14:creationId xmlns:p14="http://schemas.microsoft.com/office/powerpoint/2010/main" val="2276939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E20894C-8143-D11F-E6C1-937A2428CE99}"/>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BF6CEEE3-56E6-142D-6D7A-0C4EBDB77A66}"/>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A2795F18-F7D2-370A-674E-84BE8A833950}"/>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1</a:t>
            </a:r>
            <a:endParaRPr dirty="0">
              <a:solidFill>
                <a:schemeClr val="lt1"/>
              </a:solidFill>
            </a:endParaRPr>
          </a:p>
        </p:txBody>
      </p:sp>
      <p:pic>
        <p:nvPicPr>
          <p:cNvPr id="5" name="Imagen 4">
            <a:extLst>
              <a:ext uri="{FF2B5EF4-FFF2-40B4-BE49-F238E27FC236}">
                <a16:creationId xmlns:a16="http://schemas.microsoft.com/office/drawing/2014/main" id="{99DD5F4D-B15D-9F28-362B-6C192FB37B14}"/>
              </a:ext>
            </a:extLst>
          </p:cNvPr>
          <p:cNvPicPr>
            <a:picLocks noChangeAspect="1"/>
          </p:cNvPicPr>
          <p:nvPr/>
        </p:nvPicPr>
        <p:blipFill>
          <a:blip r:embed="rId3"/>
          <a:srcRect t="2580"/>
          <a:stretch/>
        </p:blipFill>
        <p:spPr>
          <a:xfrm>
            <a:off x="3025121" y="-154984"/>
            <a:ext cx="3546159" cy="6168118"/>
          </a:xfrm>
          <a:prstGeom prst="rect">
            <a:avLst/>
          </a:prstGeom>
        </p:spPr>
      </p:pic>
    </p:spTree>
    <p:extLst>
      <p:ext uri="{BB962C8B-B14F-4D97-AF65-F5344CB8AC3E}">
        <p14:creationId xmlns:p14="http://schemas.microsoft.com/office/powerpoint/2010/main" val="3484834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4934A77-7EFB-CA69-0D30-98664BA97EED}"/>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D7E404A5-20FB-A046-5EFF-B521EA8E5E1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2957723D-9673-ED9D-35D4-D84E76DAAE22}"/>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34006252-90F8-A9A4-73DC-959571651994}"/>
              </a:ext>
            </a:extLst>
          </p:cNvPr>
          <p:cNvPicPr>
            <a:picLocks noChangeAspect="1"/>
          </p:cNvPicPr>
          <p:nvPr/>
        </p:nvPicPr>
        <p:blipFill>
          <a:blip r:embed="rId3"/>
          <a:stretch>
            <a:fillRect/>
          </a:stretch>
        </p:blipFill>
        <p:spPr>
          <a:xfrm>
            <a:off x="2036127" y="361175"/>
            <a:ext cx="4710802" cy="4004182"/>
          </a:xfrm>
          <a:prstGeom prst="rect">
            <a:avLst/>
          </a:prstGeom>
        </p:spPr>
      </p:pic>
    </p:spTree>
    <p:extLst>
      <p:ext uri="{BB962C8B-B14F-4D97-AF65-F5344CB8AC3E}">
        <p14:creationId xmlns:p14="http://schemas.microsoft.com/office/powerpoint/2010/main" val="2784457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7C88E6E6-AACF-7549-A155-BA8FD3D363F7}"/>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191E9971-AC05-F598-B75B-F4FF795751F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05BD8C28-7B39-2FAE-2751-AB3CBA744E0D}"/>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4" name="Imagen 3">
            <a:extLst>
              <a:ext uri="{FF2B5EF4-FFF2-40B4-BE49-F238E27FC236}">
                <a16:creationId xmlns:a16="http://schemas.microsoft.com/office/drawing/2014/main" id="{CA731AAD-A82C-F0EA-73A9-98F820404B51}"/>
              </a:ext>
            </a:extLst>
          </p:cNvPr>
          <p:cNvPicPr>
            <a:picLocks noChangeAspect="1"/>
          </p:cNvPicPr>
          <p:nvPr/>
        </p:nvPicPr>
        <p:blipFill>
          <a:blip r:embed="rId3"/>
          <a:stretch>
            <a:fillRect/>
          </a:stretch>
        </p:blipFill>
        <p:spPr>
          <a:xfrm>
            <a:off x="3322619" y="0"/>
            <a:ext cx="2498762" cy="5143500"/>
          </a:xfrm>
          <a:prstGeom prst="rect">
            <a:avLst/>
          </a:prstGeom>
        </p:spPr>
      </p:pic>
    </p:spTree>
    <p:extLst>
      <p:ext uri="{BB962C8B-B14F-4D97-AF65-F5344CB8AC3E}">
        <p14:creationId xmlns:p14="http://schemas.microsoft.com/office/powerpoint/2010/main" val="3372722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879358D-D2CB-F168-95EC-7AA75415504A}"/>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12562509-B0E1-D165-4156-54D259E008CC}"/>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3A434474-A757-AD26-0EF9-B69A13ACE042}"/>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D6366E67-D92A-CECD-AAE8-F89D371E6665}"/>
              </a:ext>
            </a:extLst>
          </p:cNvPr>
          <p:cNvPicPr>
            <a:picLocks noChangeAspect="1"/>
          </p:cNvPicPr>
          <p:nvPr/>
        </p:nvPicPr>
        <p:blipFill>
          <a:blip r:embed="rId3"/>
          <a:stretch>
            <a:fillRect/>
          </a:stretch>
        </p:blipFill>
        <p:spPr>
          <a:xfrm>
            <a:off x="2787041" y="155278"/>
            <a:ext cx="3569918" cy="4832843"/>
          </a:xfrm>
          <a:prstGeom prst="rect">
            <a:avLst/>
          </a:prstGeom>
        </p:spPr>
      </p:pic>
    </p:spTree>
    <p:extLst>
      <p:ext uri="{BB962C8B-B14F-4D97-AF65-F5344CB8AC3E}">
        <p14:creationId xmlns:p14="http://schemas.microsoft.com/office/powerpoint/2010/main" val="295907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0B59AFBA-528B-0FAC-6931-210C3F09E019}"/>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C31EE1C8-59E7-618B-1F88-B6AE418C583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C0C0F0F5-0A51-5BFD-7EF8-0D9B92A56FD3}"/>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RESIDUOS M1</a:t>
            </a:r>
            <a:endParaRPr dirty="0">
              <a:solidFill>
                <a:schemeClr val="lt1"/>
              </a:solidFill>
            </a:endParaRPr>
          </a:p>
        </p:txBody>
      </p:sp>
      <p:pic>
        <p:nvPicPr>
          <p:cNvPr id="3" name="Imagen 2">
            <a:extLst>
              <a:ext uri="{FF2B5EF4-FFF2-40B4-BE49-F238E27FC236}">
                <a16:creationId xmlns:a16="http://schemas.microsoft.com/office/drawing/2014/main" id="{232CA71D-612C-ACB0-1349-796B92EEC0A2}"/>
              </a:ext>
            </a:extLst>
          </p:cNvPr>
          <p:cNvPicPr>
            <a:picLocks noChangeAspect="1"/>
          </p:cNvPicPr>
          <p:nvPr/>
        </p:nvPicPr>
        <p:blipFill>
          <a:blip r:embed="rId3"/>
          <a:stretch>
            <a:fillRect/>
          </a:stretch>
        </p:blipFill>
        <p:spPr>
          <a:xfrm>
            <a:off x="583136" y="564751"/>
            <a:ext cx="6351064" cy="4036899"/>
          </a:xfrm>
          <a:prstGeom prst="rect">
            <a:avLst/>
          </a:prstGeom>
        </p:spPr>
      </p:pic>
    </p:spTree>
    <p:extLst>
      <p:ext uri="{BB962C8B-B14F-4D97-AF65-F5344CB8AC3E}">
        <p14:creationId xmlns:p14="http://schemas.microsoft.com/office/powerpoint/2010/main" val="26966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A483BB7-71D2-B6C8-C9A4-73C2B48FD6FC}"/>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E040BB93-57EC-5C5D-4BE1-0E96DB085F27}"/>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10652012-CB05-1017-0AD5-74749CABD64A}"/>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2</a:t>
            </a:r>
            <a:endParaRPr dirty="0">
              <a:solidFill>
                <a:schemeClr val="lt1"/>
              </a:solidFill>
            </a:endParaRPr>
          </a:p>
        </p:txBody>
      </p:sp>
      <p:pic>
        <p:nvPicPr>
          <p:cNvPr id="6" name="Imagen 5">
            <a:extLst>
              <a:ext uri="{FF2B5EF4-FFF2-40B4-BE49-F238E27FC236}">
                <a16:creationId xmlns:a16="http://schemas.microsoft.com/office/drawing/2014/main" id="{0B1E8F03-22C6-437D-336F-AEBE66F0898E}"/>
              </a:ext>
            </a:extLst>
          </p:cNvPr>
          <p:cNvPicPr>
            <a:picLocks noChangeAspect="1"/>
          </p:cNvPicPr>
          <p:nvPr/>
        </p:nvPicPr>
        <p:blipFill>
          <a:blip r:embed="rId3"/>
          <a:stretch>
            <a:fillRect/>
          </a:stretch>
        </p:blipFill>
        <p:spPr>
          <a:xfrm>
            <a:off x="3082154" y="-203738"/>
            <a:ext cx="3421967" cy="6224206"/>
          </a:xfrm>
          <a:prstGeom prst="rect">
            <a:avLst/>
          </a:prstGeom>
        </p:spPr>
      </p:pic>
    </p:spTree>
    <p:extLst>
      <p:ext uri="{BB962C8B-B14F-4D97-AF65-F5344CB8AC3E}">
        <p14:creationId xmlns:p14="http://schemas.microsoft.com/office/powerpoint/2010/main" val="303540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0EFEED1-5B83-E3DB-E93E-A2DB1EC3F41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81EFC439-37D9-4EEC-B2F5-73F56CB0F690}"/>
              </a:ext>
            </a:extLst>
          </p:cNvPr>
          <p:cNvPicPr preferRelativeResize="0"/>
          <p:nvPr/>
        </p:nvPicPr>
        <p:blipFill>
          <a:blip r:embed="rId3">
            <a:extLst>
              <a:ext uri="{96DAC541-7B7A-43D3-8B79-37D633B846F1}">
                <asvg:svgBlip xmlns:asvg="http://schemas.microsoft.com/office/drawing/2016/SVG/main" r:embed="rId4"/>
              </a:ext>
            </a:extLst>
          </a:blip>
          <a:srcRect l="1803" r="180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66A1EA1D-E98E-7E01-321F-DBB1CEE982B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78F2B43B-4433-7F7F-3FE2-D3645B274229}"/>
              </a:ext>
            </a:extLst>
          </p:cNvPr>
          <p:cNvSpPr txBox="1">
            <a:spLocks noGrp="1"/>
          </p:cNvSpPr>
          <p:nvPr>
            <p:ph type="ctrTitle"/>
          </p:nvPr>
        </p:nvSpPr>
        <p:spPr>
          <a:xfrm rot="5400000">
            <a:off x="6222216" y="2142757"/>
            <a:ext cx="3668486"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SERIE ORIGINAL</a:t>
            </a:r>
            <a:endParaRPr dirty="0">
              <a:solidFill>
                <a:schemeClr val="lt1"/>
              </a:solidFill>
            </a:endParaRPr>
          </a:p>
        </p:txBody>
      </p:sp>
    </p:spTree>
    <p:extLst>
      <p:ext uri="{BB962C8B-B14F-4D97-AF65-F5344CB8AC3E}">
        <p14:creationId xmlns:p14="http://schemas.microsoft.com/office/powerpoint/2010/main" val="1194695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451FA4E8-7335-9040-6659-FDB056C1B0F8}"/>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5397F036-6858-2786-A9CE-B5CF7C8D79EE}"/>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BFA04E24-DA59-9B1A-4EAA-BBD2A8152BC4}"/>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4" name="Imagen 3">
            <a:extLst>
              <a:ext uri="{FF2B5EF4-FFF2-40B4-BE49-F238E27FC236}">
                <a16:creationId xmlns:a16="http://schemas.microsoft.com/office/drawing/2014/main" id="{A4EDD40B-C7EE-F097-948F-A63030959E4B}"/>
              </a:ext>
            </a:extLst>
          </p:cNvPr>
          <p:cNvPicPr>
            <a:picLocks noChangeAspect="1"/>
          </p:cNvPicPr>
          <p:nvPr/>
        </p:nvPicPr>
        <p:blipFill>
          <a:blip r:embed="rId3"/>
          <a:stretch>
            <a:fillRect/>
          </a:stretch>
        </p:blipFill>
        <p:spPr>
          <a:xfrm>
            <a:off x="2240303" y="1389357"/>
            <a:ext cx="4663394" cy="3212293"/>
          </a:xfrm>
          <a:prstGeom prst="rect">
            <a:avLst/>
          </a:prstGeom>
        </p:spPr>
      </p:pic>
      <p:pic>
        <p:nvPicPr>
          <p:cNvPr id="6" name="Imagen 5">
            <a:extLst>
              <a:ext uri="{FF2B5EF4-FFF2-40B4-BE49-F238E27FC236}">
                <a16:creationId xmlns:a16="http://schemas.microsoft.com/office/drawing/2014/main" id="{9A4A65C2-CAB5-8746-624D-A7C54D297A12}"/>
              </a:ext>
            </a:extLst>
          </p:cNvPr>
          <p:cNvPicPr>
            <a:picLocks noChangeAspect="1"/>
          </p:cNvPicPr>
          <p:nvPr/>
        </p:nvPicPr>
        <p:blipFill>
          <a:blip r:embed="rId4"/>
          <a:stretch>
            <a:fillRect/>
          </a:stretch>
        </p:blipFill>
        <p:spPr>
          <a:xfrm>
            <a:off x="2240302" y="757464"/>
            <a:ext cx="4539597" cy="606660"/>
          </a:xfrm>
          <a:prstGeom prst="rect">
            <a:avLst/>
          </a:prstGeom>
        </p:spPr>
      </p:pic>
    </p:spTree>
    <p:extLst>
      <p:ext uri="{BB962C8B-B14F-4D97-AF65-F5344CB8AC3E}">
        <p14:creationId xmlns:p14="http://schemas.microsoft.com/office/powerpoint/2010/main" val="356581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0FB97C87-38FE-77E8-9477-7C47DFF0D09E}"/>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302BBE31-87EA-8B57-D7ED-7AFCCBC33DE7}"/>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39CB4681-F8E7-6036-5553-468FDB0B565E}"/>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E0313819-310B-A5C5-7945-5535F6F7F1E9}"/>
              </a:ext>
            </a:extLst>
          </p:cNvPr>
          <p:cNvPicPr>
            <a:picLocks noChangeAspect="1"/>
          </p:cNvPicPr>
          <p:nvPr/>
        </p:nvPicPr>
        <p:blipFill>
          <a:blip r:embed="rId3"/>
          <a:stretch>
            <a:fillRect/>
          </a:stretch>
        </p:blipFill>
        <p:spPr>
          <a:xfrm>
            <a:off x="3329275" y="0"/>
            <a:ext cx="2485450" cy="5143500"/>
          </a:xfrm>
          <a:prstGeom prst="rect">
            <a:avLst/>
          </a:prstGeom>
        </p:spPr>
      </p:pic>
    </p:spTree>
    <p:extLst>
      <p:ext uri="{BB962C8B-B14F-4D97-AF65-F5344CB8AC3E}">
        <p14:creationId xmlns:p14="http://schemas.microsoft.com/office/powerpoint/2010/main" val="376152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F3CE3FF8-2C7B-6715-FBCE-EBCAE0EE86BB}"/>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21320A31-2D4E-1F46-B96C-CC77A27BFF41}"/>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5638CD19-B2AF-09E3-89E1-AC9AB2DBA2EC}"/>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4" name="Imagen 3">
            <a:extLst>
              <a:ext uri="{FF2B5EF4-FFF2-40B4-BE49-F238E27FC236}">
                <a16:creationId xmlns:a16="http://schemas.microsoft.com/office/drawing/2014/main" id="{C4838410-6C38-89D5-B94D-0EB1ABA3B206}"/>
              </a:ext>
            </a:extLst>
          </p:cNvPr>
          <p:cNvPicPr>
            <a:picLocks noChangeAspect="1"/>
          </p:cNvPicPr>
          <p:nvPr/>
        </p:nvPicPr>
        <p:blipFill>
          <a:blip r:embed="rId3"/>
          <a:stretch>
            <a:fillRect/>
          </a:stretch>
        </p:blipFill>
        <p:spPr>
          <a:xfrm>
            <a:off x="3054401" y="0"/>
            <a:ext cx="3035197" cy="5143500"/>
          </a:xfrm>
          <a:prstGeom prst="rect">
            <a:avLst/>
          </a:prstGeom>
        </p:spPr>
      </p:pic>
    </p:spTree>
    <p:extLst>
      <p:ext uri="{BB962C8B-B14F-4D97-AF65-F5344CB8AC3E}">
        <p14:creationId xmlns:p14="http://schemas.microsoft.com/office/powerpoint/2010/main" val="1932643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3259B778-E609-60FD-2299-EC8B2CF5430E}"/>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D62E72C5-FCFB-1555-34C2-0264F4186508}"/>
              </a:ext>
            </a:extLst>
          </p:cNvPr>
          <p:cNvPicPr preferRelativeResize="0"/>
          <p:nvPr/>
        </p:nvPicPr>
        <p:blipFill>
          <a:blip r:embed="rId3"/>
          <a:srcRect t="-3943" b="-6163"/>
          <a:stretch/>
        </p:blipFill>
        <p:spPr>
          <a:xfrm>
            <a:off x="638590" y="412750"/>
            <a:ext cx="6340059" cy="4445000"/>
          </a:xfrm>
          <a:prstGeom prst="rect">
            <a:avLst/>
          </a:prstGeom>
          <a:noFill/>
          <a:ln>
            <a:noFill/>
          </a:ln>
        </p:spPr>
      </p:pic>
      <p:sp>
        <p:nvSpPr>
          <p:cNvPr id="233" name="Google Shape;233;p35">
            <a:extLst>
              <a:ext uri="{FF2B5EF4-FFF2-40B4-BE49-F238E27FC236}">
                <a16:creationId xmlns:a16="http://schemas.microsoft.com/office/drawing/2014/main" id="{F3975B7D-92A3-4792-F4B1-A9CDCE1AAE75}"/>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3F3DF350-2158-1BAC-A37E-6D7521ADFD60}"/>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RESIDUOS M2</a:t>
            </a:r>
            <a:endParaRPr dirty="0">
              <a:solidFill>
                <a:schemeClr val="lt1"/>
              </a:solidFill>
            </a:endParaRPr>
          </a:p>
        </p:txBody>
      </p:sp>
    </p:spTree>
    <p:extLst>
      <p:ext uri="{BB962C8B-B14F-4D97-AF65-F5344CB8AC3E}">
        <p14:creationId xmlns:p14="http://schemas.microsoft.com/office/powerpoint/2010/main" val="3322815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2EFB82D-983A-6181-A1FD-F95766BC4369}"/>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1BF0A14B-B470-C9F2-7D2B-9647B5C0A2AA}"/>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66192F7C-D5B3-B395-5C7D-8B1A1A3AABB8}"/>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3</a:t>
            </a:r>
            <a:endParaRPr dirty="0">
              <a:solidFill>
                <a:schemeClr val="lt1"/>
              </a:solidFill>
            </a:endParaRPr>
          </a:p>
        </p:txBody>
      </p:sp>
      <p:pic>
        <p:nvPicPr>
          <p:cNvPr id="3" name="Imagen 2">
            <a:extLst>
              <a:ext uri="{FF2B5EF4-FFF2-40B4-BE49-F238E27FC236}">
                <a16:creationId xmlns:a16="http://schemas.microsoft.com/office/drawing/2014/main" id="{9C73EA91-13B0-B4AD-EFC2-5B376F277408}"/>
              </a:ext>
            </a:extLst>
          </p:cNvPr>
          <p:cNvPicPr>
            <a:picLocks noChangeAspect="1"/>
          </p:cNvPicPr>
          <p:nvPr/>
        </p:nvPicPr>
        <p:blipFill>
          <a:blip r:embed="rId3"/>
          <a:stretch>
            <a:fillRect/>
          </a:stretch>
        </p:blipFill>
        <p:spPr>
          <a:xfrm>
            <a:off x="2742797" y="0"/>
            <a:ext cx="3658405" cy="5143500"/>
          </a:xfrm>
          <a:prstGeom prst="rect">
            <a:avLst/>
          </a:prstGeom>
        </p:spPr>
      </p:pic>
    </p:spTree>
    <p:extLst>
      <p:ext uri="{BB962C8B-B14F-4D97-AF65-F5344CB8AC3E}">
        <p14:creationId xmlns:p14="http://schemas.microsoft.com/office/powerpoint/2010/main" val="2695795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C29AE1FC-D798-3F0C-382D-D9127C7F3D03}"/>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18212540-3459-197A-8E6C-5F1EC418E864}"/>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67AF6BA0-73B2-A749-9C61-3E2890A8C5E8}"/>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6506336A-628E-AB1F-6F67-E4CDDB46F731}"/>
              </a:ext>
            </a:extLst>
          </p:cNvPr>
          <p:cNvPicPr>
            <a:picLocks noChangeAspect="1"/>
          </p:cNvPicPr>
          <p:nvPr/>
        </p:nvPicPr>
        <p:blipFill>
          <a:blip r:embed="rId3"/>
          <a:srcRect b="40869"/>
          <a:stretch/>
        </p:blipFill>
        <p:spPr>
          <a:xfrm>
            <a:off x="2157851" y="757464"/>
            <a:ext cx="4828295" cy="2548846"/>
          </a:xfrm>
          <a:prstGeom prst="rect">
            <a:avLst/>
          </a:prstGeom>
        </p:spPr>
      </p:pic>
      <p:pic>
        <p:nvPicPr>
          <p:cNvPr id="5" name="Imagen 4">
            <a:extLst>
              <a:ext uri="{FF2B5EF4-FFF2-40B4-BE49-F238E27FC236}">
                <a16:creationId xmlns:a16="http://schemas.microsoft.com/office/drawing/2014/main" id="{DABBD083-740B-DD89-4B3C-B5DE04F134EF}"/>
              </a:ext>
            </a:extLst>
          </p:cNvPr>
          <p:cNvPicPr>
            <a:picLocks noChangeAspect="1"/>
          </p:cNvPicPr>
          <p:nvPr/>
        </p:nvPicPr>
        <p:blipFill>
          <a:blip r:embed="rId3"/>
          <a:srcRect t="84659"/>
          <a:stretch/>
        </p:blipFill>
        <p:spPr>
          <a:xfrm>
            <a:off x="2157850" y="3109993"/>
            <a:ext cx="4828295" cy="661281"/>
          </a:xfrm>
          <a:prstGeom prst="rect">
            <a:avLst/>
          </a:prstGeom>
        </p:spPr>
      </p:pic>
    </p:spTree>
    <p:extLst>
      <p:ext uri="{BB962C8B-B14F-4D97-AF65-F5344CB8AC3E}">
        <p14:creationId xmlns:p14="http://schemas.microsoft.com/office/powerpoint/2010/main" val="352333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A3D78B6-EBE4-954E-ADCD-A9B90DA87FF3}"/>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88D63B51-DD93-F353-46E2-74212DE8C6AF}"/>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2B8AC61C-05F1-1D51-23B6-A7B290AAE6A7}"/>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4" name="Imagen 3">
            <a:extLst>
              <a:ext uri="{FF2B5EF4-FFF2-40B4-BE49-F238E27FC236}">
                <a16:creationId xmlns:a16="http://schemas.microsoft.com/office/drawing/2014/main" id="{660D7C0F-5CA6-3325-5CF1-5E955BA0B9C5}"/>
              </a:ext>
            </a:extLst>
          </p:cNvPr>
          <p:cNvPicPr>
            <a:picLocks noChangeAspect="1"/>
          </p:cNvPicPr>
          <p:nvPr/>
        </p:nvPicPr>
        <p:blipFill>
          <a:blip r:embed="rId3"/>
          <a:stretch>
            <a:fillRect/>
          </a:stretch>
        </p:blipFill>
        <p:spPr>
          <a:xfrm>
            <a:off x="3316029" y="0"/>
            <a:ext cx="2511942" cy="5143500"/>
          </a:xfrm>
          <a:prstGeom prst="rect">
            <a:avLst/>
          </a:prstGeom>
        </p:spPr>
      </p:pic>
    </p:spTree>
    <p:extLst>
      <p:ext uri="{BB962C8B-B14F-4D97-AF65-F5344CB8AC3E}">
        <p14:creationId xmlns:p14="http://schemas.microsoft.com/office/powerpoint/2010/main" val="1136351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28F5154-9C63-66A2-020E-0C32971D8E0F}"/>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BC66B4DA-CD7F-2BD3-C94B-71DFB6C669D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2E199060-C12B-6188-B142-E49272A101D2}"/>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39AEFCFA-9459-2519-ABD9-0729864C93C8}"/>
              </a:ext>
            </a:extLst>
          </p:cNvPr>
          <p:cNvPicPr>
            <a:picLocks noChangeAspect="1"/>
          </p:cNvPicPr>
          <p:nvPr/>
        </p:nvPicPr>
        <p:blipFill>
          <a:blip r:embed="rId3"/>
          <a:stretch>
            <a:fillRect/>
          </a:stretch>
        </p:blipFill>
        <p:spPr>
          <a:xfrm>
            <a:off x="3006423" y="0"/>
            <a:ext cx="3131153" cy="5143500"/>
          </a:xfrm>
          <a:prstGeom prst="rect">
            <a:avLst/>
          </a:prstGeom>
        </p:spPr>
      </p:pic>
    </p:spTree>
    <p:extLst>
      <p:ext uri="{BB962C8B-B14F-4D97-AF65-F5344CB8AC3E}">
        <p14:creationId xmlns:p14="http://schemas.microsoft.com/office/powerpoint/2010/main" val="2474276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376085C-7DA4-5B7B-C194-044B2059808E}"/>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DD793845-04E9-B22C-17FD-F092E011EDAE}"/>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1BBC5793-DE05-4E60-D4B5-323CF40CB64E}"/>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RESIDUOS M3</a:t>
            </a:r>
            <a:endParaRPr dirty="0">
              <a:solidFill>
                <a:schemeClr val="lt1"/>
              </a:solidFill>
            </a:endParaRPr>
          </a:p>
        </p:txBody>
      </p:sp>
      <p:pic>
        <p:nvPicPr>
          <p:cNvPr id="3" name="Imagen 2">
            <a:extLst>
              <a:ext uri="{FF2B5EF4-FFF2-40B4-BE49-F238E27FC236}">
                <a16:creationId xmlns:a16="http://schemas.microsoft.com/office/drawing/2014/main" id="{00CC9804-AE92-1034-F901-6FB0BAAC2DF5}"/>
              </a:ext>
            </a:extLst>
          </p:cNvPr>
          <p:cNvPicPr>
            <a:picLocks noChangeAspect="1"/>
          </p:cNvPicPr>
          <p:nvPr/>
        </p:nvPicPr>
        <p:blipFill>
          <a:blip r:embed="rId3"/>
          <a:stretch>
            <a:fillRect/>
          </a:stretch>
        </p:blipFill>
        <p:spPr>
          <a:xfrm>
            <a:off x="638591" y="541800"/>
            <a:ext cx="6359903" cy="4059900"/>
          </a:xfrm>
          <a:prstGeom prst="rect">
            <a:avLst/>
          </a:prstGeom>
        </p:spPr>
      </p:pic>
    </p:spTree>
    <p:extLst>
      <p:ext uri="{BB962C8B-B14F-4D97-AF65-F5344CB8AC3E}">
        <p14:creationId xmlns:p14="http://schemas.microsoft.com/office/powerpoint/2010/main" val="4268052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F0F5184-4A08-EAAE-8943-F235F917C647}"/>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BF1F9BD8-9DCC-6012-F56D-A1CC878DD47A}"/>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88D872ED-0A12-F6E8-A2A7-3A854F5BAC7E}"/>
              </a:ext>
            </a:extLst>
          </p:cNvPr>
          <p:cNvSpPr txBox="1">
            <a:spLocks noGrp="1"/>
          </p:cNvSpPr>
          <p:nvPr>
            <p:ph type="ctrTitle"/>
          </p:nvPr>
        </p:nvSpPr>
        <p:spPr>
          <a:xfrm rot="5400000">
            <a:off x="6612409" y="1747398"/>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a:t>
            </a:r>
            <a:endParaRPr dirty="0">
              <a:solidFill>
                <a:schemeClr val="lt1"/>
              </a:solidFill>
            </a:endParaRPr>
          </a:p>
        </p:txBody>
      </p:sp>
      <p:pic>
        <p:nvPicPr>
          <p:cNvPr id="2" name="Imagen 1">
            <a:extLst>
              <a:ext uri="{FF2B5EF4-FFF2-40B4-BE49-F238E27FC236}">
                <a16:creationId xmlns:a16="http://schemas.microsoft.com/office/drawing/2014/main" id="{22F1277D-268E-B282-793C-FD7253E426DA}"/>
              </a:ext>
            </a:extLst>
          </p:cNvPr>
          <p:cNvPicPr>
            <a:picLocks noChangeAspect="1"/>
          </p:cNvPicPr>
          <p:nvPr/>
        </p:nvPicPr>
        <p:blipFill>
          <a:blip r:embed="rId3"/>
          <a:stretch>
            <a:fillRect/>
          </a:stretch>
        </p:blipFill>
        <p:spPr>
          <a:xfrm>
            <a:off x="2344780" y="0"/>
            <a:ext cx="4454440" cy="5143500"/>
          </a:xfrm>
          <a:prstGeom prst="rect">
            <a:avLst/>
          </a:prstGeom>
        </p:spPr>
      </p:pic>
    </p:spTree>
    <p:extLst>
      <p:ext uri="{BB962C8B-B14F-4D97-AF65-F5344CB8AC3E}">
        <p14:creationId xmlns:p14="http://schemas.microsoft.com/office/powerpoint/2010/main" val="1457832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64307603-F2B7-2A9B-5162-00AA7F0AA1BB}"/>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6834596F-77CB-C054-5BFE-46722BB54094}"/>
              </a:ext>
            </a:extLst>
          </p:cNvPr>
          <p:cNvPicPr preferRelativeResize="0"/>
          <p:nvPr/>
        </p:nvPicPr>
        <p:blipFill>
          <a:blip r:embed="rId3">
            <a:extLst>
              <a:ext uri="{96DAC541-7B7A-43D3-8B79-37D633B846F1}">
                <asvg:svgBlip xmlns:asvg="http://schemas.microsoft.com/office/drawing/2016/SVG/main" r:embed="rId4"/>
              </a:ext>
            </a:extLst>
          </a:blip>
          <a:srcRect l="2393" r="239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98177F4E-B677-0539-32A4-2E22FDB1A5D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47455F9D-BA99-F339-7507-E3B13774A2F2}"/>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SERIE 10 AÑOS</a:t>
            </a:r>
            <a:endParaRPr dirty="0">
              <a:solidFill>
                <a:schemeClr val="lt1"/>
              </a:solidFill>
            </a:endParaRPr>
          </a:p>
        </p:txBody>
      </p:sp>
    </p:spTree>
    <p:extLst>
      <p:ext uri="{BB962C8B-B14F-4D97-AF65-F5344CB8AC3E}">
        <p14:creationId xmlns:p14="http://schemas.microsoft.com/office/powerpoint/2010/main" val="4287302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C490B6BE-4873-185C-1BC7-38E3EE77D4EC}"/>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A64580CC-370E-43A1-FE7F-9DDE50CD5457}"/>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0D3212B9-6C2C-E279-1347-DFBB6C0BB29B}"/>
              </a:ext>
            </a:extLst>
          </p:cNvPr>
          <p:cNvSpPr txBox="1">
            <a:spLocks noGrp="1"/>
          </p:cNvSpPr>
          <p:nvPr>
            <p:ph type="ctrTitle"/>
          </p:nvPr>
        </p:nvSpPr>
        <p:spPr>
          <a:xfrm rot="5400000">
            <a:off x="6612409" y="1747398"/>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4 </a:t>
            </a:r>
            <a:endParaRPr dirty="0">
              <a:solidFill>
                <a:schemeClr val="lt1"/>
              </a:solidFill>
            </a:endParaRPr>
          </a:p>
        </p:txBody>
      </p:sp>
      <p:pic>
        <p:nvPicPr>
          <p:cNvPr id="3" name="Imagen 2">
            <a:extLst>
              <a:ext uri="{FF2B5EF4-FFF2-40B4-BE49-F238E27FC236}">
                <a16:creationId xmlns:a16="http://schemas.microsoft.com/office/drawing/2014/main" id="{ABE08384-CBE3-CCE5-F706-E9177ECD69D5}"/>
              </a:ext>
            </a:extLst>
          </p:cNvPr>
          <p:cNvPicPr>
            <a:picLocks noChangeAspect="1"/>
          </p:cNvPicPr>
          <p:nvPr/>
        </p:nvPicPr>
        <p:blipFill>
          <a:blip r:embed="rId3"/>
          <a:srcRect t="5035"/>
          <a:stretch/>
        </p:blipFill>
        <p:spPr>
          <a:xfrm>
            <a:off x="3402345" y="-158481"/>
            <a:ext cx="3688596" cy="6176670"/>
          </a:xfrm>
          <a:prstGeom prst="rect">
            <a:avLst/>
          </a:prstGeom>
        </p:spPr>
      </p:pic>
      <p:pic>
        <p:nvPicPr>
          <p:cNvPr id="7" name="Imagen 6">
            <a:extLst>
              <a:ext uri="{FF2B5EF4-FFF2-40B4-BE49-F238E27FC236}">
                <a16:creationId xmlns:a16="http://schemas.microsoft.com/office/drawing/2014/main" id="{48F24C0B-C621-8170-DBAC-B53900E00636}"/>
              </a:ext>
            </a:extLst>
          </p:cNvPr>
          <p:cNvPicPr>
            <a:picLocks noChangeAspect="1"/>
          </p:cNvPicPr>
          <p:nvPr/>
        </p:nvPicPr>
        <p:blipFill>
          <a:blip r:embed="rId4"/>
          <a:stretch>
            <a:fillRect/>
          </a:stretch>
        </p:blipFill>
        <p:spPr>
          <a:xfrm>
            <a:off x="425454" y="240599"/>
            <a:ext cx="2895583" cy="4662302"/>
          </a:xfrm>
          <a:prstGeom prst="rect">
            <a:avLst/>
          </a:prstGeom>
        </p:spPr>
      </p:pic>
    </p:spTree>
    <p:extLst>
      <p:ext uri="{BB962C8B-B14F-4D97-AF65-F5344CB8AC3E}">
        <p14:creationId xmlns:p14="http://schemas.microsoft.com/office/powerpoint/2010/main" val="3545153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F590EE2B-8944-E91A-E57A-C09D9B5E7BD1}"/>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3052D54D-540A-9444-940E-062C0B170D9B}"/>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ED5F1E72-3DBA-3943-702A-6BA2DCDC5F7F}"/>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1C31338D-A5DD-8FF1-0F8A-BB2C8375E4F4}"/>
              </a:ext>
            </a:extLst>
          </p:cNvPr>
          <p:cNvPicPr>
            <a:picLocks noChangeAspect="1"/>
          </p:cNvPicPr>
          <p:nvPr/>
        </p:nvPicPr>
        <p:blipFill>
          <a:blip r:embed="rId3"/>
          <a:stretch>
            <a:fillRect/>
          </a:stretch>
        </p:blipFill>
        <p:spPr>
          <a:xfrm>
            <a:off x="3006423" y="0"/>
            <a:ext cx="3131153" cy="5143500"/>
          </a:xfrm>
          <a:prstGeom prst="rect">
            <a:avLst/>
          </a:prstGeom>
        </p:spPr>
      </p:pic>
    </p:spTree>
    <p:extLst>
      <p:ext uri="{BB962C8B-B14F-4D97-AF65-F5344CB8AC3E}">
        <p14:creationId xmlns:p14="http://schemas.microsoft.com/office/powerpoint/2010/main" val="2699968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90792CD-8906-33B1-D2DE-846AF377561E}"/>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3283D84B-FEE6-70E8-42E7-98DEAF4366A6}"/>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F5C2BFCE-57C7-5BEA-E4B8-C98E88374BC9}"/>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RESIDUOS M4</a:t>
            </a:r>
            <a:endParaRPr dirty="0">
              <a:solidFill>
                <a:schemeClr val="lt1"/>
              </a:solidFill>
            </a:endParaRPr>
          </a:p>
        </p:txBody>
      </p:sp>
      <p:pic>
        <p:nvPicPr>
          <p:cNvPr id="3" name="Imagen 2">
            <a:extLst>
              <a:ext uri="{FF2B5EF4-FFF2-40B4-BE49-F238E27FC236}">
                <a16:creationId xmlns:a16="http://schemas.microsoft.com/office/drawing/2014/main" id="{90A557DE-AEEA-2030-0DF7-CEC4546418EF}"/>
              </a:ext>
            </a:extLst>
          </p:cNvPr>
          <p:cNvPicPr>
            <a:picLocks noChangeAspect="1"/>
          </p:cNvPicPr>
          <p:nvPr/>
        </p:nvPicPr>
        <p:blipFill>
          <a:blip r:embed="rId3"/>
          <a:stretch>
            <a:fillRect/>
          </a:stretch>
        </p:blipFill>
        <p:spPr>
          <a:xfrm>
            <a:off x="638591" y="541750"/>
            <a:ext cx="6257883" cy="4000500"/>
          </a:xfrm>
          <a:prstGeom prst="rect">
            <a:avLst/>
          </a:prstGeom>
        </p:spPr>
      </p:pic>
    </p:spTree>
    <p:extLst>
      <p:ext uri="{BB962C8B-B14F-4D97-AF65-F5344CB8AC3E}">
        <p14:creationId xmlns:p14="http://schemas.microsoft.com/office/powerpoint/2010/main" val="64225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0407AEEE-7ACD-C51E-DE33-D001548ECD37}"/>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7D197BAA-05B7-0B9F-D839-1B493416DDBB}"/>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8458B20E-57FE-7940-140C-B1A0E2C148CC}"/>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MODELO 5</a:t>
            </a:r>
            <a:endParaRPr dirty="0">
              <a:solidFill>
                <a:schemeClr val="lt1"/>
              </a:solidFill>
            </a:endParaRPr>
          </a:p>
        </p:txBody>
      </p:sp>
      <p:pic>
        <p:nvPicPr>
          <p:cNvPr id="4" name="Imagen 3">
            <a:extLst>
              <a:ext uri="{FF2B5EF4-FFF2-40B4-BE49-F238E27FC236}">
                <a16:creationId xmlns:a16="http://schemas.microsoft.com/office/drawing/2014/main" id="{F9D7EAAD-117D-34C9-6001-135F5F4DBC8C}"/>
              </a:ext>
            </a:extLst>
          </p:cNvPr>
          <p:cNvPicPr>
            <a:picLocks noChangeAspect="1"/>
          </p:cNvPicPr>
          <p:nvPr/>
        </p:nvPicPr>
        <p:blipFill>
          <a:blip r:embed="rId3"/>
          <a:srcRect t="1482"/>
          <a:stretch/>
        </p:blipFill>
        <p:spPr>
          <a:xfrm>
            <a:off x="2727561" y="76200"/>
            <a:ext cx="3688878" cy="5067300"/>
          </a:xfrm>
          <a:prstGeom prst="rect">
            <a:avLst/>
          </a:prstGeom>
        </p:spPr>
      </p:pic>
    </p:spTree>
    <p:extLst>
      <p:ext uri="{BB962C8B-B14F-4D97-AF65-F5344CB8AC3E}">
        <p14:creationId xmlns:p14="http://schemas.microsoft.com/office/powerpoint/2010/main" val="3251484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B524A82-E71B-38FA-E632-92177830CF08}"/>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0CA01989-D662-D8B2-8F3C-F8B1F7AD83B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AEF4E317-790F-2BCF-1678-A4868203960B}"/>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4" name="Imagen 3">
            <a:extLst>
              <a:ext uri="{FF2B5EF4-FFF2-40B4-BE49-F238E27FC236}">
                <a16:creationId xmlns:a16="http://schemas.microsoft.com/office/drawing/2014/main" id="{9B60662E-15A1-0D32-89BC-1740143A0A8E}"/>
              </a:ext>
            </a:extLst>
          </p:cNvPr>
          <p:cNvPicPr>
            <a:picLocks noChangeAspect="1"/>
          </p:cNvPicPr>
          <p:nvPr/>
        </p:nvPicPr>
        <p:blipFill>
          <a:blip r:embed="rId3"/>
          <a:stretch>
            <a:fillRect/>
          </a:stretch>
        </p:blipFill>
        <p:spPr>
          <a:xfrm>
            <a:off x="2213674" y="1173208"/>
            <a:ext cx="4716651" cy="2647237"/>
          </a:xfrm>
          <a:prstGeom prst="rect">
            <a:avLst/>
          </a:prstGeom>
        </p:spPr>
      </p:pic>
    </p:spTree>
    <p:extLst>
      <p:ext uri="{BB962C8B-B14F-4D97-AF65-F5344CB8AC3E}">
        <p14:creationId xmlns:p14="http://schemas.microsoft.com/office/powerpoint/2010/main" val="173375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1C02988-1345-26B7-D422-A564BF6CC919}"/>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E9F70A41-C2BA-EB23-1EC5-2264E37CE659}"/>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F4EF2184-48E1-9C3B-0CC3-065DD0D97427}"/>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DE4FE85D-EF6E-E46A-CE49-65261EE8232D}"/>
              </a:ext>
            </a:extLst>
          </p:cNvPr>
          <p:cNvPicPr>
            <a:picLocks noChangeAspect="1"/>
          </p:cNvPicPr>
          <p:nvPr/>
        </p:nvPicPr>
        <p:blipFill>
          <a:blip r:embed="rId3"/>
          <a:stretch>
            <a:fillRect/>
          </a:stretch>
        </p:blipFill>
        <p:spPr>
          <a:xfrm>
            <a:off x="344009" y="0"/>
            <a:ext cx="3434530" cy="5143500"/>
          </a:xfrm>
          <a:prstGeom prst="rect">
            <a:avLst/>
          </a:prstGeom>
        </p:spPr>
      </p:pic>
      <p:pic>
        <p:nvPicPr>
          <p:cNvPr id="5" name="Imagen 4">
            <a:extLst>
              <a:ext uri="{FF2B5EF4-FFF2-40B4-BE49-F238E27FC236}">
                <a16:creationId xmlns:a16="http://schemas.microsoft.com/office/drawing/2014/main" id="{1D609C99-2269-36D3-C8AD-6850BAD43106}"/>
              </a:ext>
            </a:extLst>
          </p:cNvPr>
          <p:cNvPicPr>
            <a:picLocks noChangeAspect="1"/>
          </p:cNvPicPr>
          <p:nvPr/>
        </p:nvPicPr>
        <p:blipFill>
          <a:blip r:embed="rId4"/>
          <a:srcRect t="18326"/>
          <a:stretch/>
        </p:blipFill>
        <p:spPr>
          <a:xfrm>
            <a:off x="3778539" y="41329"/>
            <a:ext cx="3335288" cy="5035012"/>
          </a:xfrm>
          <a:prstGeom prst="rect">
            <a:avLst/>
          </a:prstGeom>
        </p:spPr>
      </p:pic>
    </p:spTree>
    <p:extLst>
      <p:ext uri="{BB962C8B-B14F-4D97-AF65-F5344CB8AC3E}">
        <p14:creationId xmlns:p14="http://schemas.microsoft.com/office/powerpoint/2010/main" val="2458072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262E6E8-69D1-2B5F-EC01-FC4041D42F42}"/>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6443828D-EC23-E563-16BF-CC2F06020971}"/>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B78DA885-E507-5257-61B5-7BA2A20F7B40}"/>
              </a:ext>
            </a:extLst>
          </p:cNvPr>
          <p:cNvSpPr txBox="1">
            <a:spLocks noGrp="1"/>
          </p:cNvSpPr>
          <p:nvPr>
            <p:ph type="ctrTitle"/>
          </p:nvPr>
        </p:nvSpPr>
        <p:spPr>
          <a:xfrm rot="5400000">
            <a:off x="6484336" y="1624491"/>
            <a:ext cx="2888100" cy="1154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VERIFICACIÓN DE SUPUESTOS</a:t>
            </a:r>
            <a:endParaRPr dirty="0">
              <a:solidFill>
                <a:schemeClr val="lt1"/>
              </a:solidFill>
            </a:endParaRPr>
          </a:p>
        </p:txBody>
      </p:sp>
      <p:pic>
        <p:nvPicPr>
          <p:cNvPr id="3" name="Imagen 2">
            <a:extLst>
              <a:ext uri="{FF2B5EF4-FFF2-40B4-BE49-F238E27FC236}">
                <a16:creationId xmlns:a16="http://schemas.microsoft.com/office/drawing/2014/main" id="{D6A8678F-46A4-7CC3-AC86-20D80A6C66DA}"/>
              </a:ext>
            </a:extLst>
          </p:cNvPr>
          <p:cNvPicPr>
            <a:picLocks noChangeAspect="1"/>
          </p:cNvPicPr>
          <p:nvPr/>
        </p:nvPicPr>
        <p:blipFill>
          <a:blip r:embed="rId3"/>
          <a:stretch>
            <a:fillRect/>
          </a:stretch>
        </p:blipFill>
        <p:spPr>
          <a:xfrm>
            <a:off x="2980682" y="0"/>
            <a:ext cx="3182635" cy="5143500"/>
          </a:xfrm>
          <a:prstGeom prst="rect">
            <a:avLst/>
          </a:prstGeom>
        </p:spPr>
      </p:pic>
    </p:spTree>
    <p:extLst>
      <p:ext uri="{BB962C8B-B14F-4D97-AF65-F5344CB8AC3E}">
        <p14:creationId xmlns:p14="http://schemas.microsoft.com/office/powerpoint/2010/main" val="393865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578E156A-7AF0-4566-18A0-CFE68AB34441}"/>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A32A5B2E-B98E-9E6D-7291-FD137786A9A2}"/>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0F75EE50-F35C-982D-F03B-D837BB00A5C3}"/>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RESIDUOS M5</a:t>
            </a:r>
            <a:endParaRPr dirty="0">
              <a:solidFill>
                <a:schemeClr val="lt1"/>
              </a:solidFill>
            </a:endParaRPr>
          </a:p>
        </p:txBody>
      </p:sp>
      <p:pic>
        <p:nvPicPr>
          <p:cNvPr id="3" name="Imagen 2">
            <a:extLst>
              <a:ext uri="{FF2B5EF4-FFF2-40B4-BE49-F238E27FC236}">
                <a16:creationId xmlns:a16="http://schemas.microsoft.com/office/drawing/2014/main" id="{24B2E3BF-C7BF-7C5F-1196-8679D64C816E}"/>
              </a:ext>
            </a:extLst>
          </p:cNvPr>
          <p:cNvPicPr>
            <a:picLocks noChangeAspect="1"/>
          </p:cNvPicPr>
          <p:nvPr/>
        </p:nvPicPr>
        <p:blipFill>
          <a:blip r:embed="rId3"/>
          <a:stretch>
            <a:fillRect/>
          </a:stretch>
        </p:blipFill>
        <p:spPr>
          <a:xfrm>
            <a:off x="563406" y="541750"/>
            <a:ext cx="6416037" cy="4102459"/>
          </a:xfrm>
          <a:prstGeom prst="rect">
            <a:avLst/>
          </a:prstGeom>
        </p:spPr>
      </p:pic>
    </p:spTree>
    <p:extLst>
      <p:ext uri="{BB962C8B-B14F-4D97-AF65-F5344CB8AC3E}">
        <p14:creationId xmlns:p14="http://schemas.microsoft.com/office/powerpoint/2010/main" val="2866302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C1296-38BC-D0C2-319B-570966543C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68652B-BC8D-950A-E4E4-D4379076B7B4}"/>
              </a:ext>
            </a:extLst>
          </p:cNvPr>
          <p:cNvSpPr>
            <a:spLocks noGrp="1"/>
          </p:cNvSpPr>
          <p:nvPr>
            <p:ph type="ctrTitle"/>
          </p:nvPr>
        </p:nvSpPr>
        <p:spPr>
          <a:xfrm>
            <a:off x="1039575" y="1701225"/>
            <a:ext cx="5495544" cy="1782300"/>
          </a:xfrm>
        </p:spPr>
        <p:txBody>
          <a:bodyPr/>
          <a:lstStyle/>
          <a:p>
            <a:r>
              <a:rPr lang="es-MX" dirty="0"/>
              <a:t>SELECCIONADOS</a:t>
            </a:r>
          </a:p>
        </p:txBody>
      </p:sp>
    </p:spTree>
    <p:extLst>
      <p:ext uri="{BB962C8B-B14F-4D97-AF65-F5344CB8AC3E}">
        <p14:creationId xmlns:p14="http://schemas.microsoft.com/office/powerpoint/2010/main" val="865416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8DFE8-91D9-1DE0-B766-44403D19A1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3DDEA5-53F7-D7C7-FBED-2B78C36C75C6}"/>
              </a:ext>
            </a:extLst>
          </p:cNvPr>
          <p:cNvSpPr>
            <a:spLocks noGrp="1"/>
          </p:cNvSpPr>
          <p:nvPr>
            <p:ph type="ctrTitle"/>
          </p:nvPr>
        </p:nvSpPr>
        <p:spPr>
          <a:xfrm>
            <a:off x="466139" y="-473704"/>
            <a:ext cx="5495544" cy="1782300"/>
          </a:xfrm>
        </p:spPr>
        <p:txBody>
          <a:bodyPr/>
          <a:lstStyle/>
          <a:p>
            <a:r>
              <a:rPr lang="es-MX" dirty="0"/>
              <a:t>SELECCIONADOS</a:t>
            </a:r>
          </a:p>
        </p:txBody>
      </p:sp>
      <p:sp>
        <p:nvSpPr>
          <p:cNvPr id="5" name="Google Shape;233;p35">
            <a:extLst>
              <a:ext uri="{FF2B5EF4-FFF2-40B4-BE49-F238E27FC236}">
                <a16:creationId xmlns:a16="http://schemas.microsoft.com/office/drawing/2014/main" id="{476B806E-8072-7FD6-FB62-39D4A6910E86}"/>
              </a:ext>
            </a:extLst>
          </p:cNvPr>
          <p:cNvSpPr/>
          <p:nvPr/>
        </p:nvSpPr>
        <p:spPr>
          <a:xfrm rot="-5400000" flipH="1">
            <a:off x="538994" y="1319074"/>
            <a:ext cx="3260500" cy="35553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ítulo 1">
            <a:extLst>
              <a:ext uri="{FF2B5EF4-FFF2-40B4-BE49-F238E27FC236}">
                <a16:creationId xmlns:a16="http://schemas.microsoft.com/office/drawing/2014/main" id="{9365A7EF-C353-76C2-740B-3D59ACF1E145}"/>
              </a:ext>
            </a:extLst>
          </p:cNvPr>
          <p:cNvSpPr txBox="1">
            <a:spLocks/>
          </p:cNvSpPr>
          <p:nvPr/>
        </p:nvSpPr>
        <p:spPr>
          <a:xfrm>
            <a:off x="391586" y="1512661"/>
            <a:ext cx="3229851" cy="30335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9pPr>
          </a:lstStyle>
          <a:p>
            <a:r>
              <a:rPr lang="es-MX" sz="2000" dirty="0">
                <a:solidFill>
                  <a:schemeClr val="bg1"/>
                </a:solidFill>
              </a:rPr>
              <a:t>El modelo con p-valores más altos en Ljung-Box</a:t>
            </a:r>
          </a:p>
          <a:p>
            <a:endParaRPr lang="es-MX" sz="2000" dirty="0">
              <a:solidFill>
                <a:schemeClr val="bg1"/>
              </a:solidFill>
            </a:endParaRPr>
          </a:p>
          <a:p>
            <a:r>
              <a:rPr lang="es-MX" sz="2000" dirty="0">
                <a:solidFill>
                  <a:schemeClr val="bg1"/>
                </a:solidFill>
              </a:rPr>
              <a:t>Segundo mejor modelo por AIC</a:t>
            </a:r>
          </a:p>
          <a:p>
            <a:endParaRPr lang="es-MX" sz="2000" dirty="0">
              <a:solidFill>
                <a:schemeClr val="bg1"/>
              </a:solidFill>
            </a:endParaRPr>
          </a:p>
          <a:p>
            <a:r>
              <a:rPr lang="es-MX" sz="2000" dirty="0">
                <a:solidFill>
                  <a:schemeClr val="bg1"/>
                </a:solidFill>
              </a:rPr>
              <a:t>Cumple todos los supuestos, menos normalidad</a:t>
            </a:r>
          </a:p>
        </p:txBody>
      </p:sp>
      <p:sp>
        <p:nvSpPr>
          <p:cNvPr id="8" name="Título 1">
            <a:extLst>
              <a:ext uri="{FF2B5EF4-FFF2-40B4-BE49-F238E27FC236}">
                <a16:creationId xmlns:a16="http://schemas.microsoft.com/office/drawing/2014/main" id="{05E13E58-60F1-B6A2-20A5-2F1DCABD502B}"/>
              </a:ext>
            </a:extLst>
          </p:cNvPr>
          <p:cNvSpPr txBox="1">
            <a:spLocks/>
          </p:cNvSpPr>
          <p:nvPr/>
        </p:nvSpPr>
        <p:spPr>
          <a:xfrm>
            <a:off x="4511552" y="1308597"/>
            <a:ext cx="3229851" cy="3237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9pPr>
          </a:lstStyle>
          <a:p>
            <a:r>
              <a:rPr lang="es-MX" sz="2000" dirty="0">
                <a:solidFill>
                  <a:schemeClr val="bg1"/>
                </a:solidFill>
              </a:rPr>
              <a:t>Modelo con AIC más bajo</a:t>
            </a:r>
          </a:p>
          <a:p>
            <a:endParaRPr lang="es-MX" sz="2000" dirty="0">
              <a:solidFill>
                <a:schemeClr val="bg1"/>
              </a:solidFill>
            </a:endParaRPr>
          </a:p>
          <a:p>
            <a:r>
              <a:rPr lang="es-MX" sz="2000" dirty="0">
                <a:solidFill>
                  <a:schemeClr val="bg1"/>
                </a:solidFill>
              </a:rPr>
              <a:t>En los residuos, solo cumple los supuestos de normalidad</a:t>
            </a:r>
          </a:p>
        </p:txBody>
      </p:sp>
    </p:spTree>
    <p:extLst>
      <p:ext uri="{BB962C8B-B14F-4D97-AF65-F5344CB8AC3E}">
        <p14:creationId xmlns:p14="http://schemas.microsoft.com/office/powerpoint/2010/main" val="2857730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BE918F3-6D28-5628-7C32-4601214E91EA}"/>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1EC0B763-3ED4-5C27-B5FA-13C53D09E937}"/>
              </a:ext>
            </a:extLst>
          </p:cNvPr>
          <p:cNvPicPr preferRelativeResize="0"/>
          <p:nvPr/>
        </p:nvPicPr>
        <p:blipFill>
          <a:blip r:embed="rId3">
            <a:extLst>
              <a:ext uri="{96DAC541-7B7A-43D3-8B79-37D633B846F1}">
                <asvg:svgBlip xmlns:asvg="http://schemas.microsoft.com/office/drawing/2016/SVG/main" r:embed="rId4"/>
              </a:ext>
            </a:extLst>
          </a:blip>
          <a:srcRect l="2393" r="2393"/>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EFC57490-C81E-B271-56AF-8D5077F8E06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a:extLst>
              <a:ext uri="{FF2B5EF4-FFF2-40B4-BE49-F238E27FC236}">
                <a16:creationId xmlns:a16="http://schemas.microsoft.com/office/drawing/2014/main" id="{86DE0634-02CD-DCA7-AAF4-12693FEFD0F9}"/>
              </a:ext>
            </a:extLst>
          </p:cNvPr>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Venus has a beautiful name and is the second planet from the Sun. It’s terribly hot—even hotter than Mercury—and its atmosphere is extremely poisonous. It’s the second-brightest natural object in the night sky after the Moon</a:t>
            </a:r>
            <a:endParaRPr>
              <a:solidFill>
                <a:schemeClr val="lt1"/>
              </a:solidFill>
            </a:endParaRPr>
          </a:p>
        </p:txBody>
      </p:sp>
      <p:sp>
        <p:nvSpPr>
          <p:cNvPr id="236" name="Google Shape;236;p35">
            <a:extLst>
              <a:ext uri="{FF2B5EF4-FFF2-40B4-BE49-F238E27FC236}">
                <a16:creationId xmlns:a16="http://schemas.microsoft.com/office/drawing/2014/main" id="{F015BA80-B1DF-F0CE-17CA-50C248F4C63A}"/>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ADFULLER</a:t>
            </a:r>
            <a:endParaRPr dirty="0">
              <a:solidFill>
                <a:schemeClr val="lt1"/>
              </a:solidFill>
            </a:endParaRPr>
          </a:p>
        </p:txBody>
      </p:sp>
    </p:spTree>
    <p:extLst>
      <p:ext uri="{BB962C8B-B14F-4D97-AF65-F5344CB8AC3E}">
        <p14:creationId xmlns:p14="http://schemas.microsoft.com/office/powerpoint/2010/main" val="1648544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283C-89FA-39DD-E9AE-3A45CDA13C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7CD733-8661-0FB7-9FF5-B7821A61C400}"/>
              </a:ext>
            </a:extLst>
          </p:cNvPr>
          <p:cNvSpPr>
            <a:spLocks noGrp="1"/>
          </p:cNvSpPr>
          <p:nvPr>
            <p:ph type="ctrTitle"/>
          </p:nvPr>
        </p:nvSpPr>
        <p:spPr>
          <a:xfrm>
            <a:off x="466139" y="-473704"/>
            <a:ext cx="5495544" cy="1782300"/>
          </a:xfrm>
        </p:spPr>
        <p:txBody>
          <a:bodyPr/>
          <a:lstStyle/>
          <a:p>
            <a:r>
              <a:rPr lang="es-MX" dirty="0"/>
              <a:t>SELECCIONADOS</a:t>
            </a:r>
          </a:p>
        </p:txBody>
      </p:sp>
      <p:sp>
        <p:nvSpPr>
          <p:cNvPr id="5" name="Google Shape;233;p35">
            <a:extLst>
              <a:ext uri="{FF2B5EF4-FFF2-40B4-BE49-F238E27FC236}">
                <a16:creationId xmlns:a16="http://schemas.microsoft.com/office/drawing/2014/main" id="{60B21A08-1A5B-E2E1-F8F3-F090FF7C6C7D}"/>
              </a:ext>
            </a:extLst>
          </p:cNvPr>
          <p:cNvSpPr/>
          <p:nvPr/>
        </p:nvSpPr>
        <p:spPr>
          <a:xfrm rot="-5400000" flipH="1">
            <a:off x="538994" y="1319074"/>
            <a:ext cx="3260500" cy="35553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p35">
            <a:extLst>
              <a:ext uri="{FF2B5EF4-FFF2-40B4-BE49-F238E27FC236}">
                <a16:creationId xmlns:a16="http://schemas.microsoft.com/office/drawing/2014/main" id="{AD070825-AF75-0320-F699-F720CA5F4FE0}"/>
              </a:ext>
            </a:extLst>
          </p:cNvPr>
          <p:cNvSpPr/>
          <p:nvPr/>
        </p:nvSpPr>
        <p:spPr>
          <a:xfrm rot="-5400000" flipH="1">
            <a:off x="4581469" y="1319074"/>
            <a:ext cx="3260500" cy="35553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ítulo 1">
            <a:extLst>
              <a:ext uri="{FF2B5EF4-FFF2-40B4-BE49-F238E27FC236}">
                <a16:creationId xmlns:a16="http://schemas.microsoft.com/office/drawing/2014/main" id="{97B9833B-7B86-6022-E261-B7041C4A138B}"/>
              </a:ext>
            </a:extLst>
          </p:cNvPr>
          <p:cNvSpPr txBox="1">
            <a:spLocks/>
          </p:cNvSpPr>
          <p:nvPr/>
        </p:nvSpPr>
        <p:spPr>
          <a:xfrm>
            <a:off x="391586" y="1512661"/>
            <a:ext cx="3229851" cy="30335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9pPr>
          </a:lstStyle>
          <a:p>
            <a:r>
              <a:rPr lang="es-MX" sz="2000" dirty="0">
                <a:solidFill>
                  <a:schemeClr val="bg1"/>
                </a:solidFill>
              </a:rPr>
              <a:t>El modelo con p-valores más altos en Ljung-Box</a:t>
            </a:r>
          </a:p>
          <a:p>
            <a:endParaRPr lang="es-MX" sz="2000" dirty="0">
              <a:solidFill>
                <a:schemeClr val="bg1"/>
              </a:solidFill>
            </a:endParaRPr>
          </a:p>
          <a:p>
            <a:r>
              <a:rPr lang="es-MX" sz="2000" dirty="0">
                <a:solidFill>
                  <a:schemeClr val="bg1"/>
                </a:solidFill>
              </a:rPr>
              <a:t>Segundo mejor modelo por AIC</a:t>
            </a:r>
          </a:p>
          <a:p>
            <a:endParaRPr lang="es-MX" sz="2000" dirty="0">
              <a:solidFill>
                <a:schemeClr val="bg1"/>
              </a:solidFill>
            </a:endParaRPr>
          </a:p>
          <a:p>
            <a:r>
              <a:rPr lang="es-MX" sz="2000" dirty="0">
                <a:solidFill>
                  <a:schemeClr val="bg1"/>
                </a:solidFill>
              </a:rPr>
              <a:t>Cumple todos los supuestos, menos normalidad</a:t>
            </a:r>
          </a:p>
        </p:txBody>
      </p:sp>
      <p:sp>
        <p:nvSpPr>
          <p:cNvPr id="8" name="Título 1">
            <a:extLst>
              <a:ext uri="{FF2B5EF4-FFF2-40B4-BE49-F238E27FC236}">
                <a16:creationId xmlns:a16="http://schemas.microsoft.com/office/drawing/2014/main" id="{A0B3905B-74B8-5C05-2A28-093655A4D0C4}"/>
              </a:ext>
            </a:extLst>
          </p:cNvPr>
          <p:cNvSpPr txBox="1">
            <a:spLocks/>
          </p:cNvSpPr>
          <p:nvPr/>
        </p:nvSpPr>
        <p:spPr>
          <a:xfrm>
            <a:off x="4511552" y="1308597"/>
            <a:ext cx="3229851" cy="32375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9pPr>
          </a:lstStyle>
          <a:p>
            <a:r>
              <a:rPr lang="es-MX" sz="2000" dirty="0">
                <a:solidFill>
                  <a:schemeClr val="bg1"/>
                </a:solidFill>
              </a:rPr>
              <a:t>Modelo con AIC más bajo</a:t>
            </a:r>
          </a:p>
          <a:p>
            <a:endParaRPr lang="es-MX" sz="2000" dirty="0">
              <a:solidFill>
                <a:schemeClr val="bg1"/>
              </a:solidFill>
            </a:endParaRPr>
          </a:p>
          <a:p>
            <a:r>
              <a:rPr lang="es-MX" sz="2000" dirty="0">
                <a:solidFill>
                  <a:schemeClr val="bg1"/>
                </a:solidFill>
              </a:rPr>
              <a:t>En los residuos, solo cumple los supuestos de normalidad</a:t>
            </a:r>
          </a:p>
        </p:txBody>
      </p:sp>
    </p:spTree>
    <p:extLst>
      <p:ext uri="{BB962C8B-B14F-4D97-AF65-F5344CB8AC3E}">
        <p14:creationId xmlns:p14="http://schemas.microsoft.com/office/powerpoint/2010/main" val="799054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F7AB-0B3E-ABEC-F9CF-25A6F27903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62B1E1-5F23-2BC8-75B4-24A7E00E91E2}"/>
              </a:ext>
            </a:extLst>
          </p:cNvPr>
          <p:cNvSpPr>
            <a:spLocks noGrp="1"/>
          </p:cNvSpPr>
          <p:nvPr>
            <p:ph type="ctrTitle"/>
          </p:nvPr>
        </p:nvSpPr>
        <p:spPr/>
        <p:txBody>
          <a:bodyPr/>
          <a:lstStyle/>
          <a:p>
            <a:r>
              <a:rPr lang="es-MX" dirty="0"/>
              <a:t>PRÓNOSTICOS</a:t>
            </a:r>
          </a:p>
        </p:txBody>
      </p:sp>
    </p:spTree>
    <p:extLst>
      <p:ext uri="{BB962C8B-B14F-4D97-AF65-F5344CB8AC3E}">
        <p14:creationId xmlns:p14="http://schemas.microsoft.com/office/powerpoint/2010/main" val="1287007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92590-06CA-9CF4-0A05-36E88859571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B67ECA-A958-9C22-2B8B-A69F8B8309D0}"/>
              </a:ext>
            </a:extLst>
          </p:cNvPr>
          <p:cNvSpPr>
            <a:spLocks noGrp="1"/>
          </p:cNvSpPr>
          <p:nvPr>
            <p:ph type="ctrTitle"/>
          </p:nvPr>
        </p:nvSpPr>
        <p:spPr>
          <a:xfrm>
            <a:off x="1039575" y="1701225"/>
            <a:ext cx="6942052" cy="2808782"/>
          </a:xfrm>
        </p:spPr>
        <p:txBody>
          <a:bodyPr/>
          <a:lstStyle/>
          <a:p>
            <a:r>
              <a:rPr lang="es-MX" dirty="0"/>
              <a:t>MODELO DE SERIE TRANSFORMADA VS MODELO DE SERIE SIN TRANSFORMAR</a:t>
            </a:r>
          </a:p>
        </p:txBody>
      </p:sp>
    </p:spTree>
    <p:extLst>
      <p:ext uri="{BB962C8B-B14F-4D97-AF65-F5344CB8AC3E}">
        <p14:creationId xmlns:p14="http://schemas.microsoft.com/office/powerpoint/2010/main" val="169663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D2A07B1-AC03-3519-62A1-5571F4339065}"/>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DB6D7BB3-B628-E819-9C4C-B67561112320}"/>
              </a:ext>
            </a:extLst>
          </p:cNvPr>
          <p:cNvPicPr preferRelativeResize="0"/>
          <p:nvPr/>
        </p:nvPicPr>
        <p:blipFill>
          <a:blip r:embed="rId3">
            <a:extLst>
              <a:ext uri="{96DAC541-7B7A-43D3-8B79-37D633B846F1}">
                <asvg:svgBlip xmlns:asvg="http://schemas.microsoft.com/office/drawing/2016/SVG/main" r:embed="rId4"/>
              </a:ext>
            </a:extLst>
          </a:blip>
          <a:srcRect t="1146" b="1146"/>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3B4F4332-E755-6791-5653-BE9EFF83304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6FC56E49-767D-B29B-569C-A4AF9EE20145}"/>
              </a:ext>
            </a:extLst>
          </p:cNvPr>
          <p:cNvSpPr txBox="1">
            <a:spLocks noGrp="1"/>
          </p:cNvSpPr>
          <p:nvPr>
            <p:ph type="ctrTitle"/>
          </p:nvPr>
        </p:nvSpPr>
        <p:spPr>
          <a:xfrm rot="5400000">
            <a:off x="6092364" y="2272609"/>
            <a:ext cx="392819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SIN TRANSFORMAR</a:t>
            </a:r>
            <a:endParaRPr dirty="0">
              <a:solidFill>
                <a:schemeClr val="lt1"/>
              </a:solidFill>
            </a:endParaRPr>
          </a:p>
        </p:txBody>
      </p:sp>
    </p:spTree>
    <p:extLst>
      <p:ext uri="{BB962C8B-B14F-4D97-AF65-F5344CB8AC3E}">
        <p14:creationId xmlns:p14="http://schemas.microsoft.com/office/powerpoint/2010/main" val="3534463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5822DFD-43FF-5631-7D1F-4B65BC65108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ECA37D8E-9130-B1F2-D40C-715C1892DD1D}"/>
              </a:ext>
            </a:extLst>
          </p:cNvPr>
          <p:cNvPicPr preferRelativeResize="0"/>
          <p:nvPr/>
        </p:nvPicPr>
        <p:blipFill>
          <a:blip r:embed="rId3">
            <a:extLst>
              <a:ext uri="{96DAC541-7B7A-43D3-8B79-37D633B846F1}">
                <asvg:svgBlip xmlns:asvg="http://schemas.microsoft.com/office/drawing/2016/SVG/main" r:embed="rId4"/>
              </a:ext>
            </a:extLst>
          </a:blip>
          <a:srcRect t="1446" b="1446"/>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7FCDB94C-04AD-20F6-25E2-B237575DDFAF}"/>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17DA1D14-7D02-EA7D-39B8-2C616CBBDA6A}"/>
              </a:ext>
            </a:extLst>
          </p:cNvPr>
          <p:cNvSpPr txBox="1">
            <a:spLocks noGrp="1"/>
          </p:cNvSpPr>
          <p:nvPr>
            <p:ph type="ctrTitle"/>
          </p:nvPr>
        </p:nvSpPr>
        <p:spPr>
          <a:xfrm rot="5400000">
            <a:off x="6247347" y="2117626"/>
            <a:ext cx="361822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TRANSFORMADO</a:t>
            </a:r>
            <a:endParaRPr dirty="0">
              <a:solidFill>
                <a:schemeClr val="lt1"/>
              </a:solidFill>
            </a:endParaRPr>
          </a:p>
        </p:txBody>
      </p:sp>
    </p:spTree>
    <p:extLst>
      <p:ext uri="{BB962C8B-B14F-4D97-AF65-F5344CB8AC3E}">
        <p14:creationId xmlns:p14="http://schemas.microsoft.com/office/powerpoint/2010/main" val="3920559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989A23D-44F4-2CAA-8363-6D3FB1659714}"/>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5B4F97A3-E059-8EB7-7F4F-2983DF436D6F}"/>
              </a:ext>
            </a:extLst>
          </p:cNvPr>
          <p:cNvPicPr preferRelativeResize="0"/>
          <p:nvPr/>
        </p:nvPicPr>
        <p:blipFill>
          <a:blip r:embed="rId3">
            <a:extLst>
              <a:ext uri="{96DAC541-7B7A-43D3-8B79-37D633B846F1}">
                <asvg:svgBlip xmlns:asvg="http://schemas.microsoft.com/office/drawing/2016/SVG/main" r:embed="rId4"/>
              </a:ext>
            </a:extLst>
          </a:blip>
          <a:srcRect t="1446" b="1446"/>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5D32624C-5332-9F8C-E972-46EF149F9BFF}"/>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32C62371-4263-5E32-E31A-1488BC62E978}"/>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Tree>
    <p:extLst>
      <p:ext uri="{BB962C8B-B14F-4D97-AF65-F5344CB8AC3E}">
        <p14:creationId xmlns:p14="http://schemas.microsoft.com/office/powerpoint/2010/main" val="3482687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88EA9-57AC-C905-B751-21C78FBDD67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950DDB-BF2E-3DC6-B091-D1610B1B94AB}"/>
              </a:ext>
            </a:extLst>
          </p:cNvPr>
          <p:cNvSpPr>
            <a:spLocks noGrp="1"/>
          </p:cNvSpPr>
          <p:nvPr>
            <p:ph type="ctrTitle"/>
          </p:nvPr>
        </p:nvSpPr>
        <p:spPr>
          <a:xfrm>
            <a:off x="1039575" y="1701225"/>
            <a:ext cx="6942052" cy="2808782"/>
          </a:xfrm>
        </p:spPr>
        <p:txBody>
          <a:bodyPr/>
          <a:lstStyle/>
          <a:p>
            <a:r>
              <a:rPr lang="es-MX" dirty="0"/>
              <a:t>MÉTODO FORECAST</a:t>
            </a:r>
            <a:br>
              <a:rPr lang="es-MX" dirty="0"/>
            </a:br>
            <a:r>
              <a:rPr lang="es-MX" dirty="0"/>
              <a:t>VS</a:t>
            </a:r>
            <a:br>
              <a:rPr lang="es-MX" dirty="0"/>
            </a:br>
            <a:r>
              <a:rPr lang="es-MX" dirty="0"/>
              <a:t>PRONÓSTICO ÓPTIMO</a:t>
            </a:r>
          </a:p>
        </p:txBody>
      </p:sp>
    </p:spTree>
    <p:extLst>
      <p:ext uri="{BB962C8B-B14F-4D97-AF65-F5344CB8AC3E}">
        <p14:creationId xmlns:p14="http://schemas.microsoft.com/office/powerpoint/2010/main" val="111587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54A2B-22FE-592B-B81C-7BFC488CFC65}"/>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AD6ADC5E-1E4A-9156-83B2-25E5403B7F44}"/>
              </a:ext>
            </a:extLst>
          </p:cNvPr>
          <p:cNvPicPr>
            <a:picLocks noChangeAspect="1"/>
          </p:cNvPicPr>
          <p:nvPr/>
        </p:nvPicPr>
        <p:blipFill>
          <a:blip r:embed="rId2"/>
          <a:srcRect b="60025"/>
          <a:stretch/>
        </p:blipFill>
        <p:spPr>
          <a:xfrm>
            <a:off x="1077901" y="618963"/>
            <a:ext cx="6797488" cy="3905573"/>
          </a:xfrm>
          <a:prstGeom prst="rect">
            <a:avLst/>
          </a:prstGeom>
        </p:spPr>
      </p:pic>
    </p:spTree>
    <p:extLst>
      <p:ext uri="{BB962C8B-B14F-4D97-AF65-F5344CB8AC3E}">
        <p14:creationId xmlns:p14="http://schemas.microsoft.com/office/powerpoint/2010/main" val="1289937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F182A-DCF9-1460-3F65-9AD59EF6CA77}"/>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171E9C1A-EACC-8B65-F523-D93A915DADBB}"/>
              </a:ext>
            </a:extLst>
          </p:cNvPr>
          <p:cNvPicPr>
            <a:picLocks noChangeAspect="1"/>
          </p:cNvPicPr>
          <p:nvPr/>
        </p:nvPicPr>
        <p:blipFill>
          <a:blip r:embed="rId2"/>
          <a:srcRect t="38267"/>
          <a:stretch/>
        </p:blipFill>
        <p:spPr>
          <a:xfrm>
            <a:off x="2341920" y="-8573"/>
            <a:ext cx="4968114" cy="4408136"/>
          </a:xfrm>
          <a:prstGeom prst="rect">
            <a:avLst/>
          </a:prstGeom>
        </p:spPr>
      </p:pic>
      <p:pic>
        <p:nvPicPr>
          <p:cNvPr id="3" name="Imagen 2">
            <a:extLst>
              <a:ext uri="{FF2B5EF4-FFF2-40B4-BE49-F238E27FC236}">
                <a16:creationId xmlns:a16="http://schemas.microsoft.com/office/drawing/2014/main" id="{52952B92-8D07-10B6-2D08-12F709DC4425}"/>
              </a:ext>
            </a:extLst>
          </p:cNvPr>
          <p:cNvPicPr>
            <a:picLocks noChangeAspect="1"/>
          </p:cNvPicPr>
          <p:nvPr/>
        </p:nvPicPr>
        <p:blipFill>
          <a:blip r:embed="rId3"/>
          <a:stretch>
            <a:fillRect/>
          </a:stretch>
        </p:blipFill>
        <p:spPr>
          <a:xfrm>
            <a:off x="2063925" y="4399563"/>
            <a:ext cx="4909474" cy="590405"/>
          </a:xfrm>
          <a:prstGeom prst="rect">
            <a:avLst/>
          </a:prstGeom>
        </p:spPr>
      </p:pic>
    </p:spTree>
    <p:extLst>
      <p:ext uri="{BB962C8B-B14F-4D97-AF65-F5344CB8AC3E}">
        <p14:creationId xmlns:p14="http://schemas.microsoft.com/office/powerpoint/2010/main" val="3513947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6F28D-5712-0558-80E0-820C508C834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994E77C-E4A9-C717-339A-D5DF2AA58547}"/>
              </a:ext>
            </a:extLst>
          </p:cNvPr>
          <p:cNvPicPr>
            <a:picLocks noChangeAspect="1"/>
          </p:cNvPicPr>
          <p:nvPr/>
        </p:nvPicPr>
        <p:blipFill>
          <a:blip r:embed="rId2"/>
          <a:stretch>
            <a:fillRect/>
          </a:stretch>
        </p:blipFill>
        <p:spPr>
          <a:xfrm>
            <a:off x="0" y="1102824"/>
            <a:ext cx="9144000" cy="2937852"/>
          </a:xfrm>
          <a:prstGeom prst="rect">
            <a:avLst/>
          </a:prstGeom>
        </p:spPr>
      </p:pic>
    </p:spTree>
    <p:extLst>
      <p:ext uri="{BB962C8B-B14F-4D97-AF65-F5344CB8AC3E}">
        <p14:creationId xmlns:p14="http://schemas.microsoft.com/office/powerpoint/2010/main" val="196454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BA080C9-D556-D95D-B68C-A3302556031A}"/>
            </a:ext>
          </a:extLst>
        </p:cNvPr>
        <p:cNvGrpSpPr/>
        <p:nvPr/>
      </p:nvGrpSpPr>
      <p:grpSpPr>
        <a:xfrm>
          <a:off x="0" y="0"/>
          <a:ext cx="0" cy="0"/>
          <a:chOff x="0" y="0"/>
          <a:chExt cx="0" cy="0"/>
        </a:xfrm>
      </p:grpSpPr>
      <p:pic>
        <p:nvPicPr>
          <p:cNvPr id="3" name="Gráfico 2">
            <a:extLst>
              <a:ext uri="{FF2B5EF4-FFF2-40B4-BE49-F238E27FC236}">
                <a16:creationId xmlns:a16="http://schemas.microsoft.com/office/drawing/2014/main" id="{97A5C70F-62CC-BA22-14DA-23DABEB7B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351" y="1651520"/>
            <a:ext cx="8241962" cy="2571960"/>
          </a:xfrm>
          <a:prstGeom prst="rect">
            <a:avLst/>
          </a:prstGeom>
        </p:spPr>
      </p:pic>
      <p:sp>
        <p:nvSpPr>
          <p:cNvPr id="233" name="Google Shape;233;p35">
            <a:extLst>
              <a:ext uri="{FF2B5EF4-FFF2-40B4-BE49-F238E27FC236}">
                <a16:creationId xmlns:a16="http://schemas.microsoft.com/office/drawing/2014/main" id="{CEC73970-62AD-324E-F3AA-707AF9564582}"/>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0650ACB5-24B0-BF00-7C6B-940C52B4FF95}"/>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LA SERIE ORIGINAL</a:t>
            </a:r>
            <a:endParaRPr dirty="0">
              <a:solidFill>
                <a:schemeClr val="lt1"/>
              </a:solidFill>
            </a:endParaRPr>
          </a:p>
        </p:txBody>
      </p:sp>
    </p:spTree>
    <p:extLst>
      <p:ext uri="{BB962C8B-B14F-4D97-AF65-F5344CB8AC3E}">
        <p14:creationId xmlns:p14="http://schemas.microsoft.com/office/powerpoint/2010/main" val="1023243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070CA-123D-F8FD-56BB-4E964082D2EF}"/>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FD30C999-BFCE-1CC7-3A6D-FE4A051AA8BC}"/>
              </a:ext>
            </a:extLst>
          </p:cNvPr>
          <p:cNvPicPr>
            <a:picLocks noChangeAspect="1"/>
          </p:cNvPicPr>
          <p:nvPr/>
        </p:nvPicPr>
        <p:blipFill>
          <a:blip r:embed="rId2"/>
          <a:stretch>
            <a:fillRect/>
          </a:stretch>
        </p:blipFill>
        <p:spPr>
          <a:xfrm>
            <a:off x="0" y="-61993"/>
            <a:ext cx="9144000" cy="5317387"/>
          </a:xfrm>
          <a:prstGeom prst="rect">
            <a:avLst/>
          </a:prstGeom>
        </p:spPr>
      </p:pic>
    </p:spTree>
    <p:extLst>
      <p:ext uri="{BB962C8B-B14F-4D97-AF65-F5344CB8AC3E}">
        <p14:creationId xmlns:p14="http://schemas.microsoft.com/office/powerpoint/2010/main" val="1669321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1BD71-5A7C-DF49-034E-049BB2A4E78B}"/>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EA0A902-24BE-CB9F-49C5-72E81DC11505}"/>
              </a:ext>
            </a:extLst>
          </p:cNvPr>
          <p:cNvPicPr>
            <a:picLocks noChangeAspect="1"/>
          </p:cNvPicPr>
          <p:nvPr/>
        </p:nvPicPr>
        <p:blipFill>
          <a:blip r:embed="rId2"/>
          <a:stretch>
            <a:fillRect/>
          </a:stretch>
        </p:blipFill>
        <p:spPr>
          <a:xfrm>
            <a:off x="836908" y="298729"/>
            <a:ext cx="7565582" cy="4546041"/>
          </a:xfrm>
          <a:prstGeom prst="rect">
            <a:avLst/>
          </a:prstGeom>
        </p:spPr>
      </p:pic>
    </p:spTree>
    <p:extLst>
      <p:ext uri="{BB962C8B-B14F-4D97-AF65-F5344CB8AC3E}">
        <p14:creationId xmlns:p14="http://schemas.microsoft.com/office/powerpoint/2010/main" val="2270909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4D2FA-2D95-0174-1FC3-A8B1BEB15A0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4F8F916-217E-FD61-9B30-9D6284A1632B}"/>
              </a:ext>
            </a:extLst>
          </p:cNvPr>
          <p:cNvPicPr>
            <a:picLocks noChangeAspect="1"/>
          </p:cNvPicPr>
          <p:nvPr/>
        </p:nvPicPr>
        <p:blipFill>
          <a:blip r:embed="rId2"/>
          <a:stretch>
            <a:fillRect/>
          </a:stretch>
        </p:blipFill>
        <p:spPr>
          <a:xfrm>
            <a:off x="2353774" y="0"/>
            <a:ext cx="4436452" cy="5143500"/>
          </a:xfrm>
          <a:prstGeom prst="rect">
            <a:avLst/>
          </a:prstGeom>
        </p:spPr>
      </p:pic>
    </p:spTree>
    <p:extLst>
      <p:ext uri="{BB962C8B-B14F-4D97-AF65-F5344CB8AC3E}">
        <p14:creationId xmlns:p14="http://schemas.microsoft.com/office/powerpoint/2010/main" val="2578106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AC60C-172D-9803-5F30-96CC2AF4C68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A1681AD-100F-7476-FE4B-591FCF549639}"/>
              </a:ext>
            </a:extLst>
          </p:cNvPr>
          <p:cNvPicPr>
            <a:picLocks noChangeAspect="1"/>
          </p:cNvPicPr>
          <p:nvPr/>
        </p:nvPicPr>
        <p:blipFill>
          <a:blip r:embed="rId2"/>
          <a:stretch>
            <a:fillRect/>
          </a:stretch>
        </p:blipFill>
        <p:spPr>
          <a:xfrm>
            <a:off x="1234698" y="223985"/>
            <a:ext cx="6476214" cy="4695529"/>
          </a:xfrm>
          <a:prstGeom prst="rect">
            <a:avLst/>
          </a:prstGeom>
        </p:spPr>
      </p:pic>
    </p:spTree>
    <p:extLst>
      <p:ext uri="{BB962C8B-B14F-4D97-AF65-F5344CB8AC3E}">
        <p14:creationId xmlns:p14="http://schemas.microsoft.com/office/powerpoint/2010/main" val="832123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497C-FDB5-4383-FFD6-7AE3C02C5CD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03B2BD3-46FD-27DA-74EA-2B0E5949200F}"/>
              </a:ext>
            </a:extLst>
          </p:cNvPr>
          <p:cNvPicPr>
            <a:picLocks noChangeAspect="1"/>
          </p:cNvPicPr>
          <p:nvPr/>
        </p:nvPicPr>
        <p:blipFill>
          <a:blip r:embed="rId2"/>
          <a:stretch>
            <a:fillRect/>
          </a:stretch>
        </p:blipFill>
        <p:spPr>
          <a:xfrm>
            <a:off x="1078899" y="326014"/>
            <a:ext cx="6986202" cy="4491472"/>
          </a:xfrm>
          <a:prstGeom prst="rect">
            <a:avLst/>
          </a:prstGeom>
        </p:spPr>
      </p:pic>
    </p:spTree>
    <p:extLst>
      <p:ext uri="{BB962C8B-B14F-4D97-AF65-F5344CB8AC3E}">
        <p14:creationId xmlns:p14="http://schemas.microsoft.com/office/powerpoint/2010/main" val="633808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F924-7F52-F812-26FF-0DA360093A13}"/>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4D344172-EF8B-FD6D-6113-31D00C6A9FEC}"/>
              </a:ext>
            </a:extLst>
          </p:cNvPr>
          <p:cNvPicPr>
            <a:picLocks noChangeAspect="1"/>
          </p:cNvPicPr>
          <p:nvPr/>
        </p:nvPicPr>
        <p:blipFill>
          <a:blip r:embed="rId2"/>
          <a:stretch>
            <a:fillRect/>
          </a:stretch>
        </p:blipFill>
        <p:spPr>
          <a:xfrm>
            <a:off x="1248319" y="505415"/>
            <a:ext cx="6647360" cy="4132670"/>
          </a:xfrm>
          <a:prstGeom prst="rect">
            <a:avLst/>
          </a:prstGeom>
        </p:spPr>
      </p:pic>
    </p:spTree>
    <p:extLst>
      <p:ext uri="{BB962C8B-B14F-4D97-AF65-F5344CB8AC3E}">
        <p14:creationId xmlns:p14="http://schemas.microsoft.com/office/powerpoint/2010/main" val="1827140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151638B7-2ADA-07CA-14A4-01D71F0C702D}"/>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66AA6195-0F77-FA32-AE09-16691A78E08F}"/>
              </a:ext>
            </a:extLst>
          </p:cNvPr>
          <p:cNvPicPr preferRelativeResize="0"/>
          <p:nvPr/>
        </p:nvPicPr>
        <p:blipFill>
          <a:blip r:embed="rId3">
            <a:extLst>
              <a:ext uri="{96DAC541-7B7A-43D3-8B79-37D633B846F1}">
                <asvg:svgBlip xmlns:asvg="http://schemas.microsoft.com/office/drawing/2016/SVG/main" r:embed="rId4"/>
              </a:ext>
            </a:extLst>
          </a:blip>
          <a:srcRect t="1405" b="1405"/>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C411F18B-EE87-5199-DA31-0E35FBF4F98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D7598185-7DD8-63E9-48B7-46A50F10F05B}"/>
              </a:ext>
            </a:extLst>
          </p:cNvPr>
          <p:cNvSpPr txBox="1">
            <a:spLocks noGrp="1"/>
          </p:cNvSpPr>
          <p:nvPr>
            <p:ph type="ctrTitle"/>
          </p:nvPr>
        </p:nvSpPr>
        <p:spPr>
          <a:xfrm rot="5400000">
            <a:off x="6503510" y="1643664"/>
            <a:ext cx="2888100" cy="11156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PRONÓSTICO ÓPTIMO</a:t>
            </a:r>
            <a:endParaRPr dirty="0">
              <a:solidFill>
                <a:schemeClr val="lt1"/>
              </a:solidFill>
            </a:endParaRPr>
          </a:p>
        </p:txBody>
      </p:sp>
    </p:spTree>
    <p:extLst>
      <p:ext uri="{BB962C8B-B14F-4D97-AF65-F5344CB8AC3E}">
        <p14:creationId xmlns:p14="http://schemas.microsoft.com/office/powerpoint/2010/main" val="257783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509DA4A9-89BF-8D38-19DD-14D3D9364C96}"/>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95D78EF5-D3F8-0745-58C5-F72311FA6344}"/>
              </a:ext>
            </a:extLst>
          </p:cNvPr>
          <p:cNvPicPr preferRelativeResize="0"/>
          <p:nvPr/>
        </p:nvPicPr>
        <p:blipFill>
          <a:blip r:embed="rId3">
            <a:extLst>
              <a:ext uri="{96DAC541-7B7A-43D3-8B79-37D633B846F1}">
                <asvg:svgBlip xmlns:asvg="http://schemas.microsoft.com/office/drawing/2016/SVG/main" r:embed="rId4"/>
              </a:ext>
            </a:extLst>
          </a:blip>
          <a:srcRect t="1146" b="1146"/>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1E1480EC-4E74-BE54-5B1C-0799049F86F2}"/>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D0DD3681-A1F7-A51F-9439-DECBA8167136}"/>
              </a:ext>
            </a:extLst>
          </p:cNvPr>
          <p:cNvSpPr txBox="1">
            <a:spLocks noGrp="1"/>
          </p:cNvSpPr>
          <p:nvPr>
            <p:ph type="ctrTitle"/>
          </p:nvPr>
        </p:nvSpPr>
        <p:spPr>
          <a:xfrm rot="5400000">
            <a:off x="6503509" y="1643664"/>
            <a:ext cx="2888100" cy="11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MÉTODO FORECAST</a:t>
            </a:r>
            <a:endParaRPr dirty="0">
              <a:solidFill>
                <a:schemeClr val="lt1"/>
              </a:solidFill>
            </a:endParaRPr>
          </a:p>
        </p:txBody>
      </p:sp>
    </p:spTree>
    <p:extLst>
      <p:ext uri="{BB962C8B-B14F-4D97-AF65-F5344CB8AC3E}">
        <p14:creationId xmlns:p14="http://schemas.microsoft.com/office/powerpoint/2010/main" val="1392446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C71CF306-0C59-EACE-1E97-31FC201B74AF}"/>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60494069-537C-4038-3062-53DFFF6C6B25}"/>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F212A6CC-E772-A4B1-2C65-8805F35B8077}"/>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COMPARACIÓN</a:t>
            </a:r>
            <a:endParaRPr dirty="0">
              <a:solidFill>
                <a:schemeClr val="lt1"/>
              </a:solidFill>
            </a:endParaRPr>
          </a:p>
        </p:txBody>
      </p:sp>
      <p:pic>
        <p:nvPicPr>
          <p:cNvPr id="5" name="Imagen 4">
            <a:extLst>
              <a:ext uri="{FF2B5EF4-FFF2-40B4-BE49-F238E27FC236}">
                <a16:creationId xmlns:a16="http://schemas.microsoft.com/office/drawing/2014/main" id="{BB6F320A-64C6-D9E0-35C7-1987EE029344}"/>
              </a:ext>
            </a:extLst>
          </p:cNvPr>
          <p:cNvPicPr>
            <a:picLocks noChangeAspect="1"/>
          </p:cNvPicPr>
          <p:nvPr/>
        </p:nvPicPr>
        <p:blipFill>
          <a:blip r:embed="rId3"/>
          <a:stretch>
            <a:fillRect/>
          </a:stretch>
        </p:blipFill>
        <p:spPr>
          <a:xfrm>
            <a:off x="237640" y="757464"/>
            <a:ext cx="6757261" cy="3546165"/>
          </a:xfrm>
          <a:prstGeom prst="rect">
            <a:avLst/>
          </a:prstGeom>
        </p:spPr>
      </p:pic>
    </p:spTree>
    <p:extLst>
      <p:ext uri="{BB962C8B-B14F-4D97-AF65-F5344CB8AC3E}">
        <p14:creationId xmlns:p14="http://schemas.microsoft.com/office/powerpoint/2010/main" val="289511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6E96E54B-8FBA-BF62-A2E1-8E7ACE33FA80}"/>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DC570663-6D80-231E-13DB-4EDDABC3BCCD}"/>
              </a:ext>
            </a:extLst>
          </p:cNvPr>
          <p:cNvPicPr preferRelativeResize="0"/>
          <p:nvPr/>
        </p:nvPicPr>
        <p:blipFill>
          <a:blip r:embed="rId3">
            <a:extLst>
              <a:ext uri="{96DAC541-7B7A-43D3-8B79-37D633B846F1}">
                <asvg:svgBlip xmlns:asvg="http://schemas.microsoft.com/office/drawing/2016/SVG/main" r:embed="rId4"/>
              </a:ext>
            </a:extLst>
          </a:blip>
          <a:srcRect t="1874" b="1874"/>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0440C9C2-F600-68D4-1DB9-BC6B9D6F7A5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1D67EDA7-75C9-65C8-969E-29FB04A1F2EF}"/>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Tree>
    <p:extLst>
      <p:ext uri="{BB962C8B-B14F-4D97-AF65-F5344CB8AC3E}">
        <p14:creationId xmlns:p14="http://schemas.microsoft.com/office/powerpoint/2010/main" val="367544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11F6E-A70F-2ECA-E81D-37882C7132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9E7F79-2D18-8376-970A-7F0032C12A1D}"/>
              </a:ext>
            </a:extLst>
          </p:cNvPr>
          <p:cNvSpPr>
            <a:spLocks noGrp="1"/>
          </p:cNvSpPr>
          <p:nvPr>
            <p:ph type="ctrTitle"/>
          </p:nvPr>
        </p:nvSpPr>
        <p:spPr/>
        <p:txBody>
          <a:bodyPr/>
          <a:lstStyle/>
          <a:p>
            <a:r>
              <a:rPr lang="es-MX" dirty="0"/>
              <a:t>DIFERENCIAS</a:t>
            </a:r>
          </a:p>
        </p:txBody>
      </p:sp>
    </p:spTree>
    <p:extLst>
      <p:ext uri="{BB962C8B-B14F-4D97-AF65-F5344CB8AC3E}">
        <p14:creationId xmlns:p14="http://schemas.microsoft.com/office/powerpoint/2010/main" val="2994740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BA683-E578-83FA-8F26-0AE7380315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7B867C-5935-5034-F652-2A35FB4F91D4}"/>
              </a:ext>
            </a:extLst>
          </p:cNvPr>
          <p:cNvSpPr>
            <a:spLocks noGrp="1"/>
          </p:cNvSpPr>
          <p:nvPr>
            <p:ph type="ctrTitle"/>
          </p:nvPr>
        </p:nvSpPr>
        <p:spPr>
          <a:xfrm>
            <a:off x="1039575" y="1701225"/>
            <a:ext cx="5330228" cy="1782300"/>
          </a:xfrm>
        </p:spPr>
        <p:txBody>
          <a:bodyPr/>
          <a:lstStyle/>
          <a:p>
            <a:r>
              <a:rPr lang="es-MX" dirty="0"/>
              <a:t>ACTUALIZACÓN DE PRONÓSTICO</a:t>
            </a:r>
          </a:p>
        </p:txBody>
      </p:sp>
    </p:spTree>
    <p:extLst>
      <p:ext uri="{BB962C8B-B14F-4D97-AF65-F5344CB8AC3E}">
        <p14:creationId xmlns:p14="http://schemas.microsoft.com/office/powerpoint/2010/main" val="2617855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3C728D3C-1DD8-232C-8796-3D83EAEC455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F66EB46B-59FA-7C8D-D146-2365C0967AA1}"/>
              </a:ext>
            </a:extLst>
          </p:cNvPr>
          <p:cNvPicPr preferRelativeResize="0"/>
          <p:nvPr/>
        </p:nvPicPr>
        <p:blipFill>
          <a:blip r:embed="rId3">
            <a:extLst>
              <a:ext uri="{96DAC541-7B7A-43D3-8B79-37D633B846F1}">
                <asvg:svgBlip xmlns:asvg="http://schemas.microsoft.com/office/drawing/2016/SVG/main" r:embed="rId4"/>
              </a:ext>
            </a:extLst>
          </a:blip>
          <a:srcRect t="1532" b="1532"/>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A819E53B-7052-A9B4-70C0-A40E690C498B}"/>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51AFC85C-A656-9D35-6328-9328AC87D501}"/>
              </a:ext>
            </a:extLst>
          </p:cNvPr>
          <p:cNvSpPr txBox="1">
            <a:spLocks noGrp="1"/>
          </p:cNvSpPr>
          <p:nvPr>
            <p:ph type="ctrTitle"/>
          </p:nvPr>
        </p:nvSpPr>
        <p:spPr>
          <a:xfrm rot="5400000">
            <a:off x="6462855" y="1603009"/>
            <a:ext cx="2888100" cy="11970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MÉTODO FORECAST</a:t>
            </a:r>
            <a:endParaRPr dirty="0">
              <a:solidFill>
                <a:schemeClr val="lt1"/>
              </a:solidFill>
            </a:endParaRPr>
          </a:p>
        </p:txBody>
      </p:sp>
    </p:spTree>
    <p:extLst>
      <p:ext uri="{BB962C8B-B14F-4D97-AF65-F5344CB8AC3E}">
        <p14:creationId xmlns:p14="http://schemas.microsoft.com/office/powerpoint/2010/main" val="2364652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13983780-A6CC-0990-AFE3-3E4750369A59}"/>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2A9AC96D-A93F-8967-2C30-4A569539AB4C}"/>
              </a:ext>
            </a:extLst>
          </p:cNvPr>
          <p:cNvPicPr preferRelativeResize="0"/>
          <p:nvPr/>
        </p:nvPicPr>
        <p:blipFill>
          <a:blip r:embed="rId3">
            <a:extLst>
              <a:ext uri="{96DAC541-7B7A-43D3-8B79-37D633B846F1}">
                <asvg:svgBlip xmlns:asvg="http://schemas.microsoft.com/office/drawing/2016/SVG/main" r:embed="rId4"/>
              </a:ext>
            </a:extLst>
          </a:blip>
          <a:srcRect t="1532" b="1532"/>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DE245C6E-5C1D-9907-F1C5-CDA7C0D6B25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8A708F7D-9944-648D-DF2F-EFE5565488DA}"/>
              </a:ext>
            </a:extLst>
          </p:cNvPr>
          <p:cNvSpPr txBox="1">
            <a:spLocks noGrp="1"/>
          </p:cNvSpPr>
          <p:nvPr>
            <p:ph type="ctrTitle"/>
          </p:nvPr>
        </p:nvSpPr>
        <p:spPr>
          <a:xfrm rot="5400000">
            <a:off x="5984812" y="2081053"/>
            <a:ext cx="3844186" cy="11970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ACTUALIZACIÓN DE PRONÓSTICO</a:t>
            </a:r>
            <a:endParaRPr dirty="0">
              <a:solidFill>
                <a:schemeClr val="lt1"/>
              </a:solidFill>
            </a:endParaRPr>
          </a:p>
        </p:txBody>
      </p:sp>
    </p:spTree>
    <p:extLst>
      <p:ext uri="{BB962C8B-B14F-4D97-AF65-F5344CB8AC3E}">
        <p14:creationId xmlns:p14="http://schemas.microsoft.com/office/powerpoint/2010/main" val="3966078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07143F6-03DA-475D-4280-30F451042955}"/>
            </a:ext>
          </a:extLst>
        </p:cNvPr>
        <p:cNvGrpSpPr/>
        <p:nvPr/>
      </p:nvGrpSpPr>
      <p:grpSpPr>
        <a:xfrm>
          <a:off x="0" y="0"/>
          <a:ext cx="0" cy="0"/>
          <a:chOff x="0" y="0"/>
          <a:chExt cx="0" cy="0"/>
        </a:xfrm>
      </p:grpSpPr>
      <p:sp>
        <p:nvSpPr>
          <p:cNvPr id="233" name="Google Shape;233;p35">
            <a:extLst>
              <a:ext uri="{FF2B5EF4-FFF2-40B4-BE49-F238E27FC236}">
                <a16:creationId xmlns:a16="http://schemas.microsoft.com/office/drawing/2014/main" id="{E54541B2-F6B7-FC18-2179-929C0020A11D}"/>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7CE8A241-C732-9BE6-EF70-F033E431402C}"/>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pic>
        <p:nvPicPr>
          <p:cNvPr id="3" name="Imagen 2">
            <a:extLst>
              <a:ext uri="{FF2B5EF4-FFF2-40B4-BE49-F238E27FC236}">
                <a16:creationId xmlns:a16="http://schemas.microsoft.com/office/drawing/2014/main" id="{31BCAD59-8B78-C301-17F8-2B358471530C}"/>
              </a:ext>
            </a:extLst>
          </p:cNvPr>
          <p:cNvPicPr>
            <a:picLocks noChangeAspect="1"/>
          </p:cNvPicPr>
          <p:nvPr/>
        </p:nvPicPr>
        <p:blipFill>
          <a:blip r:embed="rId3"/>
          <a:stretch>
            <a:fillRect/>
          </a:stretch>
        </p:blipFill>
        <p:spPr>
          <a:xfrm>
            <a:off x="423620" y="1066441"/>
            <a:ext cx="6821347" cy="2828800"/>
          </a:xfrm>
          <a:prstGeom prst="rect">
            <a:avLst/>
          </a:prstGeom>
        </p:spPr>
      </p:pic>
    </p:spTree>
    <p:extLst>
      <p:ext uri="{BB962C8B-B14F-4D97-AF65-F5344CB8AC3E}">
        <p14:creationId xmlns:p14="http://schemas.microsoft.com/office/powerpoint/2010/main" val="1601675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F0295DA3-4D1E-F087-EF17-576683D856A9}"/>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B4E174AE-BEFB-6E71-78FA-0085389E22F5}"/>
              </a:ext>
            </a:extLst>
          </p:cNvPr>
          <p:cNvPicPr preferRelativeResize="0"/>
          <p:nvPr/>
        </p:nvPicPr>
        <p:blipFill>
          <a:blip r:embed="rId3">
            <a:extLst>
              <a:ext uri="{96DAC541-7B7A-43D3-8B79-37D633B846F1}">
                <asvg:svgBlip xmlns:asvg="http://schemas.microsoft.com/office/drawing/2016/SVG/main" r:embed="rId4"/>
              </a:ext>
            </a:extLst>
          </a:blip>
          <a:srcRect t="1874" b="1874"/>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A70F5410-349B-F323-A792-9A475F317E9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AF23F6AF-17D7-B7E8-2584-22FECA2ED877}"/>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Tree>
    <p:extLst>
      <p:ext uri="{BB962C8B-B14F-4D97-AF65-F5344CB8AC3E}">
        <p14:creationId xmlns:p14="http://schemas.microsoft.com/office/powerpoint/2010/main" val="2113721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03CFD-714B-45C2-8A7F-E0D1583F9B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9567A7-F7D1-76CB-D861-97F3BCB205A5}"/>
              </a:ext>
            </a:extLst>
          </p:cNvPr>
          <p:cNvSpPr>
            <a:spLocks noGrp="1"/>
          </p:cNvSpPr>
          <p:nvPr>
            <p:ph type="ctrTitle"/>
          </p:nvPr>
        </p:nvSpPr>
        <p:spPr>
          <a:xfrm>
            <a:off x="1039575" y="1701225"/>
            <a:ext cx="6942052" cy="2808782"/>
          </a:xfrm>
        </p:spPr>
        <p:txBody>
          <a:bodyPr/>
          <a:lstStyle/>
          <a:p>
            <a:r>
              <a:rPr lang="es-MX" dirty="0"/>
              <a:t>GRACIAS</a:t>
            </a:r>
          </a:p>
        </p:txBody>
      </p:sp>
    </p:spTree>
    <p:extLst>
      <p:ext uri="{BB962C8B-B14F-4D97-AF65-F5344CB8AC3E}">
        <p14:creationId xmlns:p14="http://schemas.microsoft.com/office/powerpoint/2010/main" val="366351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7E2DFAE2-69E9-5A00-BF8E-85961010F33A}"/>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5B473FDF-A4D0-D51E-443F-5BF5A8732458}"/>
              </a:ext>
            </a:extLst>
          </p:cNvPr>
          <p:cNvPicPr preferRelativeResize="0"/>
          <p:nvPr/>
        </p:nvPicPr>
        <p:blipFill>
          <a:blip r:embed="rId3">
            <a:extLst>
              <a:ext uri="{96DAC541-7B7A-43D3-8B79-37D633B846F1}">
                <asvg:svgBlip xmlns:asvg="http://schemas.microsoft.com/office/drawing/2016/SVG/main" r:embed="rId4"/>
              </a:ext>
            </a:extLst>
          </a:blip>
          <a:srcRect l="1300" r="1300"/>
          <a:stretch/>
        </p:blipFill>
        <p:spPr>
          <a:xfrm>
            <a:off x="0" y="541750"/>
            <a:ext cx="7195802" cy="4059902"/>
          </a:xfrm>
          <a:prstGeom prst="rect">
            <a:avLst/>
          </a:prstGeom>
          <a:noFill/>
          <a:ln>
            <a:noFill/>
          </a:ln>
        </p:spPr>
      </p:pic>
      <p:sp>
        <p:nvSpPr>
          <p:cNvPr id="233" name="Google Shape;233;p35">
            <a:extLst>
              <a:ext uri="{FF2B5EF4-FFF2-40B4-BE49-F238E27FC236}">
                <a16:creationId xmlns:a16="http://schemas.microsoft.com/office/drawing/2014/main" id="{09941D81-EB93-2067-5EB7-C636C9D0901A}"/>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E1474945-A46D-B571-192C-426BA755EB33}"/>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D = 1</a:t>
            </a:r>
            <a:endParaRPr dirty="0">
              <a:solidFill>
                <a:schemeClr val="lt1"/>
              </a:solidFill>
            </a:endParaRPr>
          </a:p>
        </p:txBody>
      </p:sp>
    </p:spTree>
    <p:extLst>
      <p:ext uri="{BB962C8B-B14F-4D97-AF65-F5344CB8AC3E}">
        <p14:creationId xmlns:p14="http://schemas.microsoft.com/office/powerpoint/2010/main" val="1599985674"/>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681</Words>
  <Application>Microsoft Office PowerPoint</Application>
  <PresentationFormat>Presentación en pantalla (16:9)</PresentationFormat>
  <Paragraphs>108</Paragraphs>
  <Slides>85</Slides>
  <Notes>63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85</vt:i4>
      </vt:variant>
    </vt:vector>
  </HeadingPairs>
  <TitlesOfParts>
    <vt:vector size="90" baseType="lpstr">
      <vt:lpstr>Roboto</vt:lpstr>
      <vt:lpstr>Catamaran Light</vt:lpstr>
      <vt:lpstr>Arial</vt:lpstr>
      <vt:lpstr>Livvic</vt:lpstr>
      <vt:lpstr>Engineering Project Proposal by Slidesgo</vt:lpstr>
      <vt:lpstr>PRECIPITACIÓN EN PUEBLA</vt:lpstr>
      <vt:lpstr>INTRODUCCIÓN AL PROBLEMA</vt:lpstr>
      <vt:lpstr>HIPÓTESIS DE INVESTIGACIÓN</vt:lpstr>
      <vt:lpstr>SERIE ORIGINAL</vt:lpstr>
      <vt:lpstr>SERIE 10 AÑOS</vt:lpstr>
      <vt:lpstr>ADFULLER</vt:lpstr>
      <vt:lpstr>FAC  Y FACP DE LA SERIE ORIGINAL</vt:lpstr>
      <vt:lpstr>DIFERENCIAS</vt:lpstr>
      <vt:lpstr>D = 1</vt:lpstr>
      <vt:lpstr>ADFULLER</vt:lpstr>
      <vt:lpstr>FAC  Y FACP DE LA SERIE D=1</vt:lpstr>
      <vt:lpstr>FAC  Y FACP DE LA SERIE D=2</vt:lpstr>
      <vt:lpstr>FAC  Y FACP DE LA SERIE D=3</vt:lpstr>
      <vt:lpstr>COMPARACIÓN</vt:lpstr>
      <vt:lpstr>SERIE CON TRANSFORMACIONES</vt:lpstr>
      <vt:lpstr>YEO-JOHNSON</vt:lpstr>
      <vt:lpstr>YEO-JOHNSON</vt:lpstr>
      <vt:lpstr>T(X)</vt:lpstr>
      <vt:lpstr>ADFULLER</vt:lpstr>
      <vt:lpstr>FAC  Y FACP DE SERIE TRANSFORMADA</vt:lpstr>
      <vt:lpstr>DIFERENCIAS</vt:lpstr>
      <vt:lpstr>Presentación de PowerPoint</vt:lpstr>
      <vt:lpstr>FAC  Y FACP DE SERIE TRANSFORMADA D=1</vt:lpstr>
      <vt:lpstr>Presentación de PowerPoint</vt:lpstr>
      <vt:lpstr>FAC  Y FACP DE SERIE TRANSFORMADA D=3</vt:lpstr>
      <vt:lpstr>COMPARACIÓN</vt:lpstr>
      <vt:lpstr>BÚSQUEDA DE MODELOS</vt:lpstr>
      <vt:lpstr>p q</vt:lpstr>
      <vt:lpstr>q P</vt:lpstr>
      <vt:lpstr>p Q</vt:lpstr>
      <vt:lpstr>P Q</vt:lpstr>
      <vt:lpstr>MODELOS</vt:lpstr>
      <vt:lpstr>VERIFICACIÓN DE SUPUESTOS</vt:lpstr>
      <vt:lpstr>MODELO 1</vt:lpstr>
      <vt:lpstr>VERIFICACIÓN DE SUPUESTOS</vt:lpstr>
      <vt:lpstr>VERIFICACIÓN DE SUPUESTOS</vt:lpstr>
      <vt:lpstr>VERIFICACIÓN DE SUPUESTOS</vt:lpstr>
      <vt:lpstr>RESIDUOS M1</vt:lpstr>
      <vt:lpstr>MODELO 2</vt:lpstr>
      <vt:lpstr>VERIFICACIÓN DE SUPUESTOS</vt:lpstr>
      <vt:lpstr>VERIFICACIÓN DE SUPUESTOS</vt:lpstr>
      <vt:lpstr>VERIFICACIÓN DE SUPUESTOS</vt:lpstr>
      <vt:lpstr>RESIDUOS M2</vt:lpstr>
      <vt:lpstr>MODELO 3</vt:lpstr>
      <vt:lpstr>VERIFICACIÓN DE SUPUESTOS</vt:lpstr>
      <vt:lpstr>VERIFICACIÓN DE SUPUESTOS</vt:lpstr>
      <vt:lpstr>VERIFICACIÓN DE SUPUESTOS</vt:lpstr>
      <vt:lpstr>RESIDUOS M3</vt:lpstr>
      <vt:lpstr>MODELO? </vt:lpstr>
      <vt:lpstr>MODELO 4 </vt:lpstr>
      <vt:lpstr>VERIFICACIÓN DE SUPUESTOS</vt:lpstr>
      <vt:lpstr>RESIDUOS M4</vt:lpstr>
      <vt:lpstr>MODELO 5</vt:lpstr>
      <vt:lpstr>VERIFICACIÓN DE SUPUESTOS</vt:lpstr>
      <vt:lpstr>VERIFICACIÓN DE SUPUESTOS</vt:lpstr>
      <vt:lpstr>VERIFICACIÓN DE SUPUESTOS</vt:lpstr>
      <vt:lpstr>RESIDUOS M5</vt:lpstr>
      <vt:lpstr>SELECCIONADOS</vt:lpstr>
      <vt:lpstr>SELECCIONADOS</vt:lpstr>
      <vt:lpstr>SELECCIONADOS</vt:lpstr>
      <vt:lpstr>PRÓNOSTICOS</vt:lpstr>
      <vt:lpstr>MODELO DE SERIE TRANSFORMADA VS MODELO DE SERIE SIN TRANSFORMAR</vt:lpstr>
      <vt:lpstr>SIN TRANSFORMAR</vt:lpstr>
      <vt:lpstr>TRANSFORMADO</vt:lpstr>
      <vt:lpstr>COMPARACIÓN</vt:lpstr>
      <vt:lpstr>MÉTODO FORECAST VS PRONÓSTICO ÓPTIMO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PRONÓSTICO ÓPTIMO</vt:lpstr>
      <vt:lpstr>MÉTODO FORECAST</vt:lpstr>
      <vt:lpstr>COMPARACIÓN</vt:lpstr>
      <vt:lpstr>COMPARACIÓN</vt:lpstr>
      <vt:lpstr>ACTUALIZACÓN DE PRONÓSTICO</vt:lpstr>
      <vt:lpstr>MÉTODO FORECAST</vt:lpstr>
      <vt:lpstr>ACTUALIZACIÓN DE PRONÓSTICO</vt:lpstr>
      <vt:lpstr>COMPARACIÓN</vt:lpstr>
      <vt:lpstr>COMPARACIÓN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Heriberto Espino Montelongo</cp:lastModifiedBy>
  <cp:revision>4</cp:revision>
  <dcterms:modified xsi:type="dcterms:W3CDTF">2025-05-01T23:58:52Z</dcterms:modified>
</cp:coreProperties>
</file>